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3"/>
  </p:notesMasterIdLst>
  <p:sldIdLst>
    <p:sldId id="256" r:id="rId2"/>
    <p:sldId id="303" r:id="rId3"/>
    <p:sldId id="305" r:id="rId4"/>
    <p:sldId id="259" r:id="rId5"/>
    <p:sldId id="260" r:id="rId6"/>
    <p:sldId id="261" r:id="rId7"/>
    <p:sldId id="301" r:id="rId8"/>
    <p:sldId id="262" r:id="rId9"/>
    <p:sldId id="265" r:id="rId10"/>
    <p:sldId id="264" r:id="rId11"/>
    <p:sldId id="266" r:id="rId12"/>
    <p:sldId id="314" r:id="rId13"/>
    <p:sldId id="268" r:id="rId14"/>
    <p:sldId id="269" r:id="rId15"/>
    <p:sldId id="270" r:id="rId16"/>
    <p:sldId id="271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306" r:id="rId25"/>
    <p:sldId id="307" r:id="rId26"/>
    <p:sldId id="308" r:id="rId27"/>
    <p:sldId id="310" r:id="rId28"/>
    <p:sldId id="309" r:id="rId29"/>
    <p:sldId id="311" r:id="rId30"/>
    <p:sldId id="279" r:id="rId31"/>
    <p:sldId id="312" r:id="rId32"/>
    <p:sldId id="282" r:id="rId33"/>
    <p:sldId id="281" r:id="rId34"/>
    <p:sldId id="285" r:id="rId35"/>
    <p:sldId id="286" r:id="rId36"/>
    <p:sldId id="287" r:id="rId37"/>
    <p:sldId id="283" r:id="rId38"/>
    <p:sldId id="304" r:id="rId39"/>
    <p:sldId id="288" r:id="rId40"/>
    <p:sldId id="289" r:id="rId41"/>
    <p:sldId id="313" r:id="rId42"/>
    <p:sldId id="291" r:id="rId43"/>
    <p:sldId id="292" r:id="rId44"/>
    <p:sldId id="294" r:id="rId45"/>
    <p:sldId id="296" r:id="rId46"/>
    <p:sldId id="295" r:id="rId47"/>
    <p:sldId id="297" r:id="rId48"/>
    <p:sldId id="298" r:id="rId49"/>
    <p:sldId id="293" r:id="rId50"/>
    <p:sldId id="29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Project overview</a:t>
          </a:r>
          <a:endParaRPr lang="en-US" sz="1800" b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Software specification</a:t>
          </a:r>
          <a:endParaRPr lang="en-US" sz="1800" b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Software design</a:t>
          </a:r>
          <a:endParaRPr lang="en-US" sz="1800" b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Project result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Demo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pPr algn="ctr"/>
          <a:endParaRPr lang="en-US" sz="1800" b="0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Project management</a:t>
          </a:r>
          <a:endParaRPr lang="en-US" sz="1800" b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pPr algn="ctr"/>
          <a:endParaRPr lang="en-US" sz="1800" b="0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pPr algn="ctr"/>
          <a:endParaRPr lang="en-US" sz="1800" b="0"/>
        </a:p>
      </dgm:t>
    </dgm:pt>
    <dgm:pt modelId="{FC396770-AA99-4F2F-9BF0-C86441BA84CD}">
      <dgm:prSet phldrT="[Text]" custT="1"/>
      <dgm:spPr/>
      <dgm:t>
        <a:bodyPr/>
        <a:lstStyle/>
        <a:p>
          <a:pPr algn="ctr"/>
          <a:r>
            <a:rPr lang="en-US" sz="1800" b="0" smtClean="0">
              <a:latin typeface="Futura Lt BT" panose="020B0402020204020303"/>
            </a:rPr>
            <a:t>Testing</a:t>
          </a:r>
          <a:endParaRPr lang="en-US" sz="1800" b="0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pPr algn="ctr"/>
          <a:endParaRPr lang="en-US" sz="1800" b="0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pPr algn="ctr"/>
          <a:endParaRPr lang="en-US" sz="1800" b="0"/>
        </a:p>
      </dgm:t>
    </dgm:pt>
    <dgm:pt modelId="{C52818FD-674E-48B9-B6D5-6FF92C46EFA3}" type="pres">
      <dgm:prSet presAssocID="{875B33A0-A1F0-4021-B902-B1151324D7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A827-F41A-4689-AF0E-B710A3E077EE}" type="pres">
      <dgm:prSet presAssocID="{0E126377-C8F3-493F-8B78-F682696D26D5}" presName="parentLin" presStyleCnt="0"/>
      <dgm:spPr/>
    </dgm:pt>
    <dgm:pt modelId="{F434C033-6D3F-47FE-8434-7F0E2F200FF8}" type="pres">
      <dgm:prSet presAssocID="{0E126377-C8F3-493F-8B78-F682696D26D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CAD412B4-1DC5-4F58-B3F6-4455BEBFA3C1}" type="pres">
      <dgm:prSet presAssocID="{0E126377-C8F3-493F-8B78-F682696D26D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ACB6-212E-454F-9364-D16144F6B73C}" type="pres">
      <dgm:prSet presAssocID="{0E126377-C8F3-493F-8B78-F682696D26D5}" presName="negativeSpace" presStyleCnt="0"/>
      <dgm:spPr/>
    </dgm:pt>
    <dgm:pt modelId="{A87D9F46-C7E1-4979-9F0F-4672D7838D81}" type="pres">
      <dgm:prSet presAssocID="{0E126377-C8F3-493F-8B78-F682696D26D5}" presName="childText" presStyleLbl="conFgAcc1" presStyleIdx="0" presStyleCnt="7" custLinFactNeighborX="1741">
        <dgm:presLayoutVars>
          <dgm:bulletEnabled val="1"/>
        </dgm:presLayoutVars>
      </dgm:prSet>
      <dgm:spPr/>
    </dgm:pt>
    <dgm:pt modelId="{B7C35BE8-DBDE-4BC6-B9CE-C9733409B04D}" type="pres">
      <dgm:prSet presAssocID="{FFBE37CC-CD81-4530-9BF6-9790016F8C85}" presName="spaceBetweenRectangles" presStyleCnt="0"/>
      <dgm:spPr/>
    </dgm:pt>
    <dgm:pt modelId="{04687860-2386-422F-A2E6-1AAA6DD66702}" type="pres">
      <dgm:prSet presAssocID="{6AE20940-4FEC-4C8D-A82B-594BEF8E7A34}" presName="parentLin" presStyleCnt="0"/>
      <dgm:spPr/>
    </dgm:pt>
    <dgm:pt modelId="{66EC51D9-72FE-4B24-89E8-8829213DFF68}" type="pres">
      <dgm:prSet presAssocID="{6AE20940-4FEC-4C8D-A82B-594BEF8E7A3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A3FBA22-AFA7-4CE8-8C39-4392ACFB3A5A}" type="pres">
      <dgm:prSet presAssocID="{6AE20940-4FEC-4C8D-A82B-594BEF8E7A3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E4361-7BD4-43EF-A9E3-7FA9C357FD5F}" type="pres">
      <dgm:prSet presAssocID="{6AE20940-4FEC-4C8D-A82B-594BEF8E7A34}" presName="negativeSpace" presStyleCnt="0"/>
      <dgm:spPr/>
    </dgm:pt>
    <dgm:pt modelId="{32B90148-336E-472A-838B-71B72313FB6A}" type="pres">
      <dgm:prSet presAssocID="{6AE20940-4FEC-4C8D-A82B-594BEF8E7A34}" presName="childText" presStyleLbl="conFgAcc1" presStyleIdx="1" presStyleCnt="7">
        <dgm:presLayoutVars>
          <dgm:bulletEnabled val="1"/>
        </dgm:presLayoutVars>
      </dgm:prSet>
      <dgm:spPr/>
    </dgm:pt>
    <dgm:pt modelId="{EBDEE865-F5E4-4C0F-ACE0-239D03D2848C}" type="pres">
      <dgm:prSet presAssocID="{8F070755-EDFB-4054-A7AE-FEB94887E5D2}" presName="spaceBetweenRectangles" presStyleCnt="0"/>
      <dgm:spPr/>
    </dgm:pt>
    <dgm:pt modelId="{8728849E-D02C-4064-9A31-4964A18EE541}" type="pres">
      <dgm:prSet presAssocID="{E9D3E571-1BE7-4A2F-AE08-6CCCEBDECD37}" presName="parentLin" presStyleCnt="0"/>
      <dgm:spPr/>
    </dgm:pt>
    <dgm:pt modelId="{625CF53A-574D-46EC-9DA0-5A60BE85812E}" type="pres">
      <dgm:prSet presAssocID="{E9D3E571-1BE7-4A2F-AE08-6CCCEBDECD3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46EAB192-3F38-49F4-83FE-F07C169B72C4}" type="pres">
      <dgm:prSet presAssocID="{E9D3E571-1BE7-4A2F-AE08-6CCCEBDECD3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FF69-E1E2-4326-B7C0-F94B0C69779F}" type="pres">
      <dgm:prSet presAssocID="{E9D3E571-1BE7-4A2F-AE08-6CCCEBDECD37}" presName="negativeSpace" presStyleCnt="0"/>
      <dgm:spPr/>
    </dgm:pt>
    <dgm:pt modelId="{A40B6E8B-E577-4378-AD0C-A6F55C234EF3}" type="pres">
      <dgm:prSet presAssocID="{E9D3E571-1BE7-4A2F-AE08-6CCCEBDECD37}" presName="childText" presStyleLbl="conFgAcc1" presStyleIdx="2" presStyleCnt="7">
        <dgm:presLayoutVars>
          <dgm:bulletEnabled val="1"/>
        </dgm:presLayoutVars>
      </dgm:prSet>
      <dgm:spPr/>
    </dgm:pt>
    <dgm:pt modelId="{0DEB72F5-7B87-4557-92EE-FA95A5466801}" type="pres">
      <dgm:prSet presAssocID="{B2D7036D-968F-4BE8-B450-ED5AF7E82A3A}" presName="spaceBetweenRectangles" presStyleCnt="0"/>
      <dgm:spPr/>
    </dgm:pt>
    <dgm:pt modelId="{57C9FA5B-A40D-42E6-B3C0-37DF628C2763}" type="pres">
      <dgm:prSet presAssocID="{C0FD1653-F812-4568-A932-237B607CBACD}" presName="parentLin" presStyleCnt="0"/>
      <dgm:spPr/>
    </dgm:pt>
    <dgm:pt modelId="{4D47E6AF-36C4-4757-B637-8C80FE3EEFD2}" type="pres">
      <dgm:prSet presAssocID="{C0FD1653-F812-4568-A932-237B607CBACD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DB1B5AB4-16C2-43E6-929B-0B8447F7186E}" type="pres">
      <dgm:prSet presAssocID="{C0FD1653-F812-4568-A932-237B607CBAC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EC645-F34C-4642-B607-5BCA728AD91B}" type="pres">
      <dgm:prSet presAssocID="{C0FD1653-F812-4568-A932-237B607CBACD}" presName="negativeSpace" presStyleCnt="0"/>
      <dgm:spPr/>
    </dgm:pt>
    <dgm:pt modelId="{2336F4F6-7ECD-4408-A630-E3FF5E9E1D4F}" type="pres">
      <dgm:prSet presAssocID="{C0FD1653-F812-4568-A932-237B607CBACD}" presName="childText" presStyleLbl="conFgAcc1" presStyleIdx="3" presStyleCnt="7">
        <dgm:presLayoutVars>
          <dgm:bulletEnabled val="1"/>
        </dgm:presLayoutVars>
      </dgm:prSet>
      <dgm:spPr/>
    </dgm:pt>
    <dgm:pt modelId="{2370ECAF-C197-4CD0-9AE6-8D3ADFBDF58F}" type="pres">
      <dgm:prSet presAssocID="{A6957255-EB39-46CB-A6C5-892DC628E226}" presName="spaceBetweenRectangles" presStyleCnt="0"/>
      <dgm:spPr/>
    </dgm:pt>
    <dgm:pt modelId="{CEED6ED7-CE0A-4C33-8D94-B2FDBCCA9BE8}" type="pres">
      <dgm:prSet presAssocID="{FC396770-AA99-4F2F-9BF0-C86441BA84CD}" presName="parentLin" presStyleCnt="0"/>
      <dgm:spPr/>
    </dgm:pt>
    <dgm:pt modelId="{7E454B69-F5D2-4BA2-9267-4D606F5BCF4A}" type="pres">
      <dgm:prSet presAssocID="{FC396770-AA99-4F2F-9BF0-C86441BA84CD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6C3EDC28-A08E-4630-B52B-6FC152228655}" type="pres">
      <dgm:prSet presAssocID="{FC396770-AA99-4F2F-9BF0-C86441BA8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1DE80-9E2E-4B27-8A70-AE4C8E2A202C}" type="pres">
      <dgm:prSet presAssocID="{FC396770-AA99-4F2F-9BF0-C86441BA84CD}" presName="negativeSpace" presStyleCnt="0"/>
      <dgm:spPr/>
    </dgm:pt>
    <dgm:pt modelId="{28B48C67-9F27-498B-9F94-ECE1B7860C00}" type="pres">
      <dgm:prSet presAssocID="{FC396770-AA99-4F2F-9BF0-C86441BA84CD}" presName="childText" presStyleLbl="conFgAcc1" presStyleIdx="4" presStyleCnt="7">
        <dgm:presLayoutVars>
          <dgm:bulletEnabled val="1"/>
        </dgm:presLayoutVars>
      </dgm:prSet>
      <dgm:spPr/>
    </dgm:pt>
    <dgm:pt modelId="{D894F42B-654D-4552-9D7A-DAE623D8F239}" type="pres">
      <dgm:prSet presAssocID="{A343CBB9-EAD2-43F7-89DF-A6D2BE3A7B35}" presName="spaceBetweenRectangles" presStyleCnt="0"/>
      <dgm:spPr/>
    </dgm:pt>
    <dgm:pt modelId="{59356F0F-0AD9-450F-BA0D-779B07C85A75}" type="pres">
      <dgm:prSet presAssocID="{62E18E4B-4028-47F9-B91F-F7B06D8DFE4B}" presName="parentLin" presStyleCnt="0"/>
      <dgm:spPr/>
    </dgm:pt>
    <dgm:pt modelId="{B98A0FE5-CE77-4A6D-A474-0B086E0AF703}" type="pres">
      <dgm:prSet presAssocID="{62E18E4B-4028-47F9-B91F-F7B06D8DFE4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7501B499-90A2-4748-98DB-A9A58F9F24E6}" type="pres">
      <dgm:prSet presAssocID="{62E18E4B-4028-47F9-B91F-F7B06D8DFE4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55C91-C9FD-4D23-9172-F3DD9E60B67C}" type="pres">
      <dgm:prSet presAssocID="{62E18E4B-4028-47F9-B91F-F7B06D8DFE4B}" presName="negativeSpace" presStyleCnt="0"/>
      <dgm:spPr/>
    </dgm:pt>
    <dgm:pt modelId="{F7DE028F-E3CA-48B1-B488-E94119799E28}" type="pres">
      <dgm:prSet presAssocID="{62E18E4B-4028-47F9-B91F-F7B06D8DFE4B}" presName="childText" presStyleLbl="conFgAcc1" presStyleIdx="5" presStyleCnt="7">
        <dgm:presLayoutVars>
          <dgm:bulletEnabled val="1"/>
        </dgm:presLayoutVars>
      </dgm:prSet>
      <dgm:spPr/>
    </dgm:pt>
    <dgm:pt modelId="{C7A1ABC4-179A-41C5-ACDD-E0B5A2D5D624}" type="pres">
      <dgm:prSet presAssocID="{CA13D029-4932-42C4-A76D-B066C206BAA4}" presName="spaceBetweenRectangles" presStyleCnt="0"/>
      <dgm:spPr/>
    </dgm:pt>
    <dgm:pt modelId="{D20FA5EF-5CC1-4922-A872-857EA4AB2BD1}" type="pres">
      <dgm:prSet presAssocID="{3EAC73A0-5C64-4646-BE48-41EC372DB358}" presName="parentLin" presStyleCnt="0"/>
      <dgm:spPr/>
    </dgm:pt>
    <dgm:pt modelId="{80283025-E6D7-4226-AE48-DBF308D5CD0A}" type="pres">
      <dgm:prSet presAssocID="{3EAC73A0-5C64-4646-BE48-41EC372DB358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1BBE435-4A48-4937-BF70-642C8979D713}" type="pres">
      <dgm:prSet presAssocID="{3EAC73A0-5C64-4646-BE48-41EC372DB35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0C1B8-724B-4404-9E31-0D5052C66EDA}" type="pres">
      <dgm:prSet presAssocID="{3EAC73A0-5C64-4646-BE48-41EC372DB358}" presName="negativeSpace" presStyleCnt="0"/>
      <dgm:spPr/>
    </dgm:pt>
    <dgm:pt modelId="{AD09611D-DC17-438B-A6D9-5C92D254FD17}" type="pres">
      <dgm:prSet presAssocID="{3EAC73A0-5C64-4646-BE48-41EC372DB3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EF91DAA-4E88-4CC9-948F-1FA332E49643}" type="presOf" srcId="{C0FD1653-F812-4568-A932-237B607CBACD}" destId="{4D47E6AF-36C4-4757-B637-8C80FE3EEFD2}" srcOrd="0" destOrd="0" presId="urn:microsoft.com/office/officeart/2005/8/layout/list1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AB30A395-78B5-4C1B-B657-F809F186873A}" type="presOf" srcId="{3EAC73A0-5C64-4646-BE48-41EC372DB358}" destId="{81BBE435-4A48-4937-BF70-642C8979D713}" srcOrd="1" destOrd="0" presId="urn:microsoft.com/office/officeart/2005/8/layout/list1"/>
    <dgm:cxn modelId="{F18D3204-6EA5-4DE8-A48D-FDAB3D5D3833}" type="presOf" srcId="{E9D3E571-1BE7-4A2F-AE08-6CCCEBDECD37}" destId="{46EAB192-3F38-49F4-83FE-F07C169B72C4}" srcOrd="1" destOrd="0" presId="urn:microsoft.com/office/officeart/2005/8/layout/list1"/>
    <dgm:cxn modelId="{AED6DACC-E1E1-4043-9F83-D2E658185B83}" type="presOf" srcId="{C0FD1653-F812-4568-A932-237B607CBACD}" destId="{DB1B5AB4-16C2-43E6-929B-0B8447F7186E}" srcOrd="1" destOrd="0" presId="urn:microsoft.com/office/officeart/2005/8/layout/list1"/>
    <dgm:cxn modelId="{2E0A33B2-650D-4007-A2BA-CF14DBEDCBD1}" type="presOf" srcId="{E9D3E571-1BE7-4A2F-AE08-6CCCEBDECD37}" destId="{625CF53A-574D-46EC-9DA0-5A60BE85812E}" srcOrd="0" destOrd="0" presId="urn:microsoft.com/office/officeart/2005/8/layout/list1"/>
    <dgm:cxn modelId="{27C01C63-D69D-4B8C-8A9A-B26457BC0E88}" type="presOf" srcId="{6AE20940-4FEC-4C8D-A82B-594BEF8E7A34}" destId="{66EC51D9-72FE-4B24-89E8-8829213DFF68}" srcOrd="0" destOrd="0" presId="urn:microsoft.com/office/officeart/2005/8/layout/list1"/>
    <dgm:cxn modelId="{28B2B627-9AE0-4120-8C08-24D46E8DCBF7}" type="presOf" srcId="{875B33A0-A1F0-4021-B902-B1151324D764}" destId="{C52818FD-674E-48B9-B6D5-6FF92C46EFA3}" srcOrd="0" destOrd="0" presId="urn:microsoft.com/office/officeart/2005/8/layout/list1"/>
    <dgm:cxn modelId="{0F2B8587-E6B7-4339-B66D-F7384FA5F255}" type="presOf" srcId="{FC396770-AA99-4F2F-9BF0-C86441BA84CD}" destId="{6C3EDC28-A08E-4630-B52B-6FC152228655}" srcOrd="1" destOrd="0" presId="urn:microsoft.com/office/officeart/2005/8/layout/list1"/>
    <dgm:cxn modelId="{F05E3EC7-3257-4DF1-89B5-F61F1AA03573}" type="presOf" srcId="{0E126377-C8F3-493F-8B78-F682696D26D5}" destId="{CAD412B4-1DC5-4F58-B3F6-4455BEBFA3C1}" srcOrd="1" destOrd="0" presId="urn:microsoft.com/office/officeart/2005/8/layout/list1"/>
    <dgm:cxn modelId="{47D4C24A-75FD-4EE7-BDCC-4E019FFCA0E1}" type="presOf" srcId="{62E18E4B-4028-47F9-B91F-F7B06D8DFE4B}" destId="{7501B499-90A2-4748-98DB-A9A58F9F24E6}" srcOrd="1" destOrd="0" presId="urn:microsoft.com/office/officeart/2005/8/layout/list1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773107E6-63CF-4FEE-BC42-BD21E8A34820}" type="presOf" srcId="{62E18E4B-4028-47F9-B91F-F7B06D8DFE4B}" destId="{B98A0FE5-CE77-4A6D-A474-0B086E0AF703}" srcOrd="0" destOrd="0" presId="urn:microsoft.com/office/officeart/2005/8/layout/list1"/>
    <dgm:cxn modelId="{3CCC19B1-3467-41CF-AB86-04B4CDF53995}" type="presOf" srcId="{3EAC73A0-5C64-4646-BE48-41EC372DB358}" destId="{80283025-E6D7-4226-AE48-DBF308D5CD0A}" srcOrd="0" destOrd="0" presId="urn:microsoft.com/office/officeart/2005/8/layout/list1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568568E7-9643-46EF-BD3C-05837DBC8721}" type="presOf" srcId="{FC396770-AA99-4F2F-9BF0-C86441BA84CD}" destId="{7E454B69-F5D2-4BA2-9267-4D606F5BCF4A}" srcOrd="0" destOrd="0" presId="urn:microsoft.com/office/officeart/2005/8/layout/list1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F32702FD-A407-49C1-ADC5-20BAE9C49221}" type="presOf" srcId="{6AE20940-4FEC-4C8D-A82B-594BEF8E7A34}" destId="{6A3FBA22-AFA7-4CE8-8C39-4392ACFB3A5A}" srcOrd="1" destOrd="0" presId="urn:microsoft.com/office/officeart/2005/8/layout/list1"/>
    <dgm:cxn modelId="{0A7320DB-7004-4453-B98A-69019825EE87}" type="presOf" srcId="{0E126377-C8F3-493F-8B78-F682696D26D5}" destId="{F434C033-6D3F-47FE-8434-7F0E2F200FF8}" srcOrd="0" destOrd="0" presId="urn:microsoft.com/office/officeart/2005/8/layout/list1"/>
    <dgm:cxn modelId="{B14EDF66-FF99-44AE-9B67-609DBB7153E4}" type="presParOf" srcId="{C52818FD-674E-48B9-B6D5-6FF92C46EFA3}" destId="{DE8DA827-F41A-4689-AF0E-B710A3E077EE}" srcOrd="0" destOrd="0" presId="urn:microsoft.com/office/officeart/2005/8/layout/list1"/>
    <dgm:cxn modelId="{3115C8E0-3703-4806-BC39-8554FE744383}" type="presParOf" srcId="{DE8DA827-F41A-4689-AF0E-B710A3E077EE}" destId="{F434C033-6D3F-47FE-8434-7F0E2F200FF8}" srcOrd="0" destOrd="0" presId="urn:microsoft.com/office/officeart/2005/8/layout/list1"/>
    <dgm:cxn modelId="{80E4CAD2-0674-4D37-BB46-144ACF363087}" type="presParOf" srcId="{DE8DA827-F41A-4689-AF0E-B710A3E077EE}" destId="{CAD412B4-1DC5-4F58-B3F6-4455BEBFA3C1}" srcOrd="1" destOrd="0" presId="urn:microsoft.com/office/officeart/2005/8/layout/list1"/>
    <dgm:cxn modelId="{B1743965-B4AD-4452-9C7D-30E8057412CF}" type="presParOf" srcId="{C52818FD-674E-48B9-B6D5-6FF92C46EFA3}" destId="{FA2AACB6-212E-454F-9364-D16144F6B73C}" srcOrd="1" destOrd="0" presId="urn:microsoft.com/office/officeart/2005/8/layout/list1"/>
    <dgm:cxn modelId="{41C1127F-5FC0-4D29-B3C8-4D393BEE2780}" type="presParOf" srcId="{C52818FD-674E-48B9-B6D5-6FF92C46EFA3}" destId="{A87D9F46-C7E1-4979-9F0F-4672D7838D81}" srcOrd="2" destOrd="0" presId="urn:microsoft.com/office/officeart/2005/8/layout/list1"/>
    <dgm:cxn modelId="{7729CCCB-491A-4299-8FA9-F2E64BFF6415}" type="presParOf" srcId="{C52818FD-674E-48B9-B6D5-6FF92C46EFA3}" destId="{B7C35BE8-DBDE-4BC6-B9CE-C9733409B04D}" srcOrd="3" destOrd="0" presId="urn:microsoft.com/office/officeart/2005/8/layout/list1"/>
    <dgm:cxn modelId="{BB285139-C2A9-46C0-B932-CA015F4247BA}" type="presParOf" srcId="{C52818FD-674E-48B9-B6D5-6FF92C46EFA3}" destId="{04687860-2386-422F-A2E6-1AAA6DD66702}" srcOrd="4" destOrd="0" presId="urn:microsoft.com/office/officeart/2005/8/layout/list1"/>
    <dgm:cxn modelId="{F5894CCF-CAB9-4DCF-A683-CC39ED1107A9}" type="presParOf" srcId="{04687860-2386-422F-A2E6-1AAA6DD66702}" destId="{66EC51D9-72FE-4B24-89E8-8829213DFF68}" srcOrd="0" destOrd="0" presId="urn:microsoft.com/office/officeart/2005/8/layout/list1"/>
    <dgm:cxn modelId="{2BD1C997-5FEC-4190-AC03-3163217D27E9}" type="presParOf" srcId="{04687860-2386-422F-A2E6-1AAA6DD66702}" destId="{6A3FBA22-AFA7-4CE8-8C39-4392ACFB3A5A}" srcOrd="1" destOrd="0" presId="urn:microsoft.com/office/officeart/2005/8/layout/list1"/>
    <dgm:cxn modelId="{C81BAF0E-BB98-4AAF-B4B9-92A809AC6FE0}" type="presParOf" srcId="{C52818FD-674E-48B9-B6D5-6FF92C46EFA3}" destId="{F4EE4361-7BD4-43EF-A9E3-7FA9C357FD5F}" srcOrd="5" destOrd="0" presId="urn:microsoft.com/office/officeart/2005/8/layout/list1"/>
    <dgm:cxn modelId="{B3D07D01-F990-4747-B0A0-1A9F04413175}" type="presParOf" srcId="{C52818FD-674E-48B9-B6D5-6FF92C46EFA3}" destId="{32B90148-336E-472A-838B-71B72313FB6A}" srcOrd="6" destOrd="0" presId="urn:microsoft.com/office/officeart/2005/8/layout/list1"/>
    <dgm:cxn modelId="{D8414C19-F8D3-425F-8E69-DD657FCA7BE0}" type="presParOf" srcId="{C52818FD-674E-48B9-B6D5-6FF92C46EFA3}" destId="{EBDEE865-F5E4-4C0F-ACE0-239D03D2848C}" srcOrd="7" destOrd="0" presId="urn:microsoft.com/office/officeart/2005/8/layout/list1"/>
    <dgm:cxn modelId="{8BC4145B-2FE0-415C-9F22-9E0A41D75E16}" type="presParOf" srcId="{C52818FD-674E-48B9-B6D5-6FF92C46EFA3}" destId="{8728849E-D02C-4064-9A31-4964A18EE541}" srcOrd="8" destOrd="0" presId="urn:microsoft.com/office/officeart/2005/8/layout/list1"/>
    <dgm:cxn modelId="{F09413BE-EAE0-4AEB-B756-73E1B3487584}" type="presParOf" srcId="{8728849E-D02C-4064-9A31-4964A18EE541}" destId="{625CF53A-574D-46EC-9DA0-5A60BE85812E}" srcOrd="0" destOrd="0" presId="urn:microsoft.com/office/officeart/2005/8/layout/list1"/>
    <dgm:cxn modelId="{5F6C992E-7DF2-4B4E-A7B0-6F6B1B4A56FE}" type="presParOf" srcId="{8728849E-D02C-4064-9A31-4964A18EE541}" destId="{46EAB192-3F38-49F4-83FE-F07C169B72C4}" srcOrd="1" destOrd="0" presId="urn:microsoft.com/office/officeart/2005/8/layout/list1"/>
    <dgm:cxn modelId="{9C1DDAFB-F7B3-421F-97BE-71BFAFEEF2D1}" type="presParOf" srcId="{C52818FD-674E-48B9-B6D5-6FF92C46EFA3}" destId="{6398FF69-E1E2-4326-B7C0-F94B0C69779F}" srcOrd="9" destOrd="0" presId="urn:microsoft.com/office/officeart/2005/8/layout/list1"/>
    <dgm:cxn modelId="{4370AE80-52BA-4ED2-ADAE-E4629C846305}" type="presParOf" srcId="{C52818FD-674E-48B9-B6D5-6FF92C46EFA3}" destId="{A40B6E8B-E577-4378-AD0C-A6F55C234EF3}" srcOrd="10" destOrd="0" presId="urn:microsoft.com/office/officeart/2005/8/layout/list1"/>
    <dgm:cxn modelId="{14A0B2AD-BD6F-49E3-B047-C5D7E73B00A7}" type="presParOf" srcId="{C52818FD-674E-48B9-B6D5-6FF92C46EFA3}" destId="{0DEB72F5-7B87-4557-92EE-FA95A5466801}" srcOrd="11" destOrd="0" presId="urn:microsoft.com/office/officeart/2005/8/layout/list1"/>
    <dgm:cxn modelId="{302E841B-35B8-4A28-9CC1-568E648D6B40}" type="presParOf" srcId="{C52818FD-674E-48B9-B6D5-6FF92C46EFA3}" destId="{57C9FA5B-A40D-42E6-B3C0-37DF628C2763}" srcOrd="12" destOrd="0" presId="urn:microsoft.com/office/officeart/2005/8/layout/list1"/>
    <dgm:cxn modelId="{C0FE04E9-D187-4250-84A5-0CF7DA26F035}" type="presParOf" srcId="{57C9FA5B-A40D-42E6-B3C0-37DF628C2763}" destId="{4D47E6AF-36C4-4757-B637-8C80FE3EEFD2}" srcOrd="0" destOrd="0" presId="urn:microsoft.com/office/officeart/2005/8/layout/list1"/>
    <dgm:cxn modelId="{8883A97E-5D8D-424E-89F4-0F8DCF8468DA}" type="presParOf" srcId="{57C9FA5B-A40D-42E6-B3C0-37DF628C2763}" destId="{DB1B5AB4-16C2-43E6-929B-0B8447F7186E}" srcOrd="1" destOrd="0" presId="urn:microsoft.com/office/officeart/2005/8/layout/list1"/>
    <dgm:cxn modelId="{E43DFDDA-9488-4DAD-A71D-CBA020DC7154}" type="presParOf" srcId="{C52818FD-674E-48B9-B6D5-6FF92C46EFA3}" destId="{FBAEC645-F34C-4642-B607-5BCA728AD91B}" srcOrd="13" destOrd="0" presId="urn:microsoft.com/office/officeart/2005/8/layout/list1"/>
    <dgm:cxn modelId="{36B17BD0-A2BC-48D3-8104-6132D973976E}" type="presParOf" srcId="{C52818FD-674E-48B9-B6D5-6FF92C46EFA3}" destId="{2336F4F6-7ECD-4408-A630-E3FF5E9E1D4F}" srcOrd="14" destOrd="0" presId="urn:microsoft.com/office/officeart/2005/8/layout/list1"/>
    <dgm:cxn modelId="{8081D2DA-5099-4E10-9754-235B3E3CEEC7}" type="presParOf" srcId="{C52818FD-674E-48B9-B6D5-6FF92C46EFA3}" destId="{2370ECAF-C197-4CD0-9AE6-8D3ADFBDF58F}" srcOrd="15" destOrd="0" presId="urn:microsoft.com/office/officeart/2005/8/layout/list1"/>
    <dgm:cxn modelId="{BA489DDB-FD4A-430B-A285-6E9D1D7CA4A9}" type="presParOf" srcId="{C52818FD-674E-48B9-B6D5-6FF92C46EFA3}" destId="{CEED6ED7-CE0A-4C33-8D94-B2FDBCCA9BE8}" srcOrd="16" destOrd="0" presId="urn:microsoft.com/office/officeart/2005/8/layout/list1"/>
    <dgm:cxn modelId="{E457C567-B53B-4975-A639-8BD71CFB93C5}" type="presParOf" srcId="{CEED6ED7-CE0A-4C33-8D94-B2FDBCCA9BE8}" destId="{7E454B69-F5D2-4BA2-9267-4D606F5BCF4A}" srcOrd="0" destOrd="0" presId="urn:microsoft.com/office/officeart/2005/8/layout/list1"/>
    <dgm:cxn modelId="{90E036BD-D1DF-4090-B32D-18D787ECE230}" type="presParOf" srcId="{CEED6ED7-CE0A-4C33-8D94-B2FDBCCA9BE8}" destId="{6C3EDC28-A08E-4630-B52B-6FC152228655}" srcOrd="1" destOrd="0" presId="urn:microsoft.com/office/officeart/2005/8/layout/list1"/>
    <dgm:cxn modelId="{66345927-8E96-48BE-B55F-9D7EC8B2ADA4}" type="presParOf" srcId="{C52818FD-674E-48B9-B6D5-6FF92C46EFA3}" destId="{E961DE80-9E2E-4B27-8A70-AE4C8E2A202C}" srcOrd="17" destOrd="0" presId="urn:microsoft.com/office/officeart/2005/8/layout/list1"/>
    <dgm:cxn modelId="{90E42B17-9343-4EE1-ABC3-EDB9336F7AF8}" type="presParOf" srcId="{C52818FD-674E-48B9-B6D5-6FF92C46EFA3}" destId="{28B48C67-9F27-498B-9F94-ECE1B7860C00}" srcOrd="18" destOrd="0" presId="urn:microsoft.com/office/officeart/2005/8/layout/list1"/>
    <dgm:cxn modelId="{527A8320-86CD-4BAF-8A75-D18C9C7F2197}" type="presParOf" srcId="{C52818FD-674E-48B9-B6D5-6FF92C46EFA3}" destId="{D894F42B-654D-4552-9D7A-DAE623D8F239}" srcOrd="19" destOrd="0" presId="urn:microsoft.com/office/officeart/2005/8/layout/list1"/>
    <dgm:cxn modelId="{47BE7FD6-8AB4-4800-8AB6-21E8CFA514B8}" type="presParOf" srcId="{C52818FD-674E-48B9-B6D5-6FF92C46EFA3}" destId="{59356F0F-0AD9-450F-BA0D-779B07C85A75}" srcOrd="20" destOrd="0" presId="urn:microsoft.com/office/officeart/2005/8/layout/list1"/>
    <dgm:cxn modelId="{1A43D618-9EEF-443E-95D0-EBF1E72CEFB6}" type="presParOf" srcId="{59356F0F-0AD9-450F-BA0D-779B07C85A75}" destId="{B98A0FE5-CE77-4A6D-A474-0B086E0AF703}" srcOrd="0" destOrd="0" presId="urn:microsoft.com/office/officeart/2005/8/layout/list1"/>
    <dgm:cxn modelId="{86F6C2C1-2FDB-4901-82E3-642F5BF1AAD8}" type="presParOf" srcId="{59356F0F-0AD9-450F-BA0D-779B07C85A75}" destId="{7501B499-90A2-4748-98DB-A9A58F9F24E6}" srcOrd="1" destOrd="0" presId="urn:microsoft.com/office/officeart/2005/8/layout/list1"/>
    <dgm:cxn modelId="{76AB8F59-C2E6-4576-BAC4-7E3F551E7262}" type="presParOf" srcId="{C52818FD-674E-48B9-B6D5-6FF92C46EFA3}" destId="{88D55C91-C9FD-4D23-9172-F3DD9E60B67C}" srcOrd="21" destOrd="0" presId="urn:microsoft.com/office/officeart/2005/8/layout/list1"/>
    <dgm:cxn modelId="{794BF064-BFF2-4342-961F-DE1AC3D7810A}" type="presParOf" srcId="{C52818FD-674E-48B9-B6D5-6FF92C46EFA3}" destId="{F7DE028F-E3CA-48B1-B488-E94119799E28}" srcOrd="22" destOrd="0" presId="urn:microsoft.com/office/officeart/2005/8/layout/list1"/>
    <dgm:cxn modelId="{3C34DC31-E52F-4B31-93AF-44AB2E22B684}" type="presParOf" srcId="{C52818FD-674E-48B9-B6D5-6FF92C46EFA3}" destId="{C7A1ABC4-179A-41C5-ACDD-E0B5A2D5D624}" srcOrd="23" destOrd="0" presId="urn:microsoft.com/office/officeart/2005/8/layout/list1"/>
    <dgm:cxn modelId="{BE8EE757-C931-44F3-81A8-8DE3B10C9095}" type="presParOf" srcId="{C52818FD-674E-48B9-B6D5-6FF92C46EFA3}" destId="{D20FA5EF-5CC1-4922-A872-857EA4AB2BD1}" srcOrd="24" destOrd="0" presId="urn:microsoft.com/office/officeart/2005/8/layout/list1"/>
    <dgm:cxn modelId="{E74546CE-33B8-4A40-937A-A19258E4CEBF}" type="presParOf" srcId="{D20FA5EF-5CC1-4922-A872-857EA4AB2BD1}" destId="{80283025-E6D7-4226-AE48-DBF308D5CD0A}" srcOrd="0" destOrd="0" presId="urn:microsoft.com/office/officeart/2005/8/layout/list1"/>
    <dgm:cxn modelId="{C0470FEA-4A02-4780-8143-1A901325807A}" type="presParOf" srcId="{D20FA5EF-5CC1-4922-A872-857EA4AB2BD1}" destId="{81BBE435-4A48-4937-BF70-642C8979D713}" srcOrd="1" destOrd="0" presId="urn:microsoft.com/office/officeart/2005/8/layout/list1"/>
    <dgm:cxn modelId="{FC2CACE5-1A46-40BC-9BFF-75E4F084BBF3}" type="presParOf" srcId="{C52818FD-674E-48B9-B6D5-6FF92C46EFA3}" destId="{F870C1B8-724B-4404-9E31-0D5052C66EDA}" srcOrd="25" destOrd="0" presId="urn:microsoft.com/office/officeart/2005/8/layout/list1"/>
    <dgm:cxn modelId="{A25DBF9A-AC57-4B2B-B41C-8211472A321E}" type="presParOf" srcId="{C52818FD-674E-48B9-B6D5-6FF92C46EFA3}" destId="{AD09611D-DC17-438B-A6D9-5C92D254FD1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Problem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Solution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Idea</a:t>
          </a:r>
          <a:endParaRPr lang="en-US" sz="180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1800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1800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/>
      <dgm:spPr/>
    </dgm:pt>
    <dgm:pt modelId="{118E412B-17D4-471E-B2E7-F8DEC297D52B}" type="pres">
      <dgm:prSet presAssocID="{0E126377-C8F3-493F-8B78-F682696D26D5}" presName="parallelogram2" presStyleLbl="alignNode1" presStyleIdx="1" presStyleCnt="21"/>
      <dgm:spPr/>
    </dgm:pt>
    <dgm:pt modelId="{AF2EB249-FBF6-4DD3-82E4-2ABACBCAE9BE}" type="pres">
      <dgm:prSet presAssocID="{0E126377-C8F3-493F-8B78-F682696D26D5}" presName="parallelogram3" presStyleLbl="alignNode1" presStyleIdx="2" presStyleCnt="21"/>
      <dgm:spPr/>
    </dgm:pt>
    <dgm:pt modelId="{3DBAE2A8-A6DA-4488-9E4F-B4B9FBB4516C}" type="pres">
      <dgm:prSet presAssocID="{0E126377-C8F3-493F-8B78-F682696D26D5}" presName="parallelogram4" presStyleLbl="alignNode1" presStyleIdx="3" presStyleCnt="21"/>
      <dgm:spPr/>
    </dgm:pt>
    <dgm:pt modelId="{CF90B830-8924-4D3A-A3DA-0018A457771A}" type="pres">
      <dgm:prSet presAssocID="{0E126377-C8F3-493F-8B78-F682696D26D5}" presName="parallelogram5" presStyleLbl="alignNode1" presStyleIdx="4" presStyleCnt="21"/>
      <dgm:spPr/>
    </dgm:pt>
    <dgm:pt modelId="{F631B76E-82FC-4207-96C7-A5E9885E951E}" type="pres">
      <dgm:prSet presAssocID="{0E126377-C8F3-493F-8B78-F682696D26D5}" presName="parallelogram6" presStyleLbl="alignNode1" presStyleIdx="5" presStyleCnt="21"/>
      <dgm:spPr/>
    </dgm:pt>
    <dgm:pt modelId="{6F368D87-09B0-4734-8537-D540C7B8A7E3}" type="pres">
      <dgm:prSet presAssocID="{0E126377-C8F3-493F-8B78-F682696D26D5}" presName="parallelogram7" presStyleLbl="alignNode1" presStyleIdx="6" presStyleCnt="21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/>
      <dgm:spPr/>
    </dgm:pt>
    <dgm:pt modelId="{78DD8001-D968-4AFE-8D51-7FBDAB08F219}" type="pres">
      <dgm:prSet presAssocID="{E9D3E571-1BE7-4A2F-AE08-6CCCEBDECD37}" presName="parallelogram2" presStyleLbl="alignNode1" presStyleIdx="15" presStyleCnt="21"/>
      <dgm:spPr/>
    </dgm:pt>
    <dgm:pt modelId="{A329E7F8-8982-47AE-B00A-1D888A58101F}" type="pres">
      <dgm:prSet presAssocID="{E9D3E571-1BE7-4A2F-AE08-6CCCEBDECD37}" presName="parallelogram3" presStyleLbl="alignNode1" presStyleIdx="16" presStyleCnt="21"/>
      <dgm:spPr/>
    </dgm:pt>
    <dgm:pt modelId="{326D3222-93C2-4807-A2A7-DF4D692C0C07}" type="pres">
      <dgm:prSet presAssocID="{E9D3E571-1BE7-4A2F-AE08-6CCCEBDECD37}" presName="parallelogram4" presStyleLbl="alignNode1" presStyleIdx="17" presStyleCnt="21"/>
      <dgm:spPr/>
    </dgm:pt>
    <dgm:pt modelId="{A31A1993-7248-4E37-A778-B6D9D8984DCA}" type="pres">
      <dgm:prSet presAssocID="{E9D3E571-1BE7-4A2F-AE08-6CCCEBDECD37}" presName="parallelogram5" presStyleLbl="alignNode1" presStyleIdx="18" presStyleCnt="21"/>
      <dgm:spPr/>
    </dgm:pt>
    <dgm:pt modelId="{361DA038-CB57-43B5-83DE-6614678C60C9}" type="pres">
      <dgm:prSet presAssocID="{E9D3E571-1BE7-4A2F-AE08-6CCCEBDECD37}" presName="parallelogram6" presStyleLbl="alignNode1" presStyleIdx="19" presStyleCnt="21"/>
      <dgm:spPr/>
    </dgm:pt>
    <dgm:pt modelId="{4A70EF20-B693-4928-B0DA-486915D85A52}" type="pres">
      <dgm:prSet presAssocID="{E9D3E571-1BE7-4A2F-AE08-6CCCEBDECD37}" presName="parallelogram7" presStyleLbl="alignNode1" presStyleIdx="20" presStyleCnt="21"/>
      <dgm:spPr/>
    </dgm:pt>
  </dgm:ptLst>
  <dgm:cxnLst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Project Model</a:t>
          </a:r>
          <a:endParaRPr lang="en-US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E9D3E571-1BE7-4A2F-AE08-6CCCEBDECD37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Organization Structure</a:t>
          </a:r>
          <a:endParaRPr lang="en-US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C0FD1653-F812-4568-A932-237B607CBACD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Master Schedule</a:t>
          </a:r>
          <a:endParaRPr lang="en-US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62E18E4B-4028-47F9-B91F-F7B06D8DFE4B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3EAC73A0-5C64-4646-BE48-41EC372DB358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>
            <a:latin typeface="Futura Lt BT" panose="020B0402020204020303"/>
          </a:endParaRPr>
        </a:p>
      </dgm:t>
    </dgm:pt>
    <dgm:pt modelId="{6AE20940-4FEC-4C8D-A82B-594BEF8E7A34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Project Life cycle</a:t>
          </a:r>
          <a:endParaRPr lang="en-US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/>
        </a:p>
      </dgm:t>
    </dgm:pt>
    <dgm:pt modelId="{FC396770-AA99-4F2F-9BF0-C86441BA84CD}">
      <dgm:prSet phldrT="[Text]"/>
      <dgm:spPr/>
      <dgm:t>
        <a:bodyPr/>
        <a:lstStyle/>
        <a:p>
          <a:r>
            <a:rPr lang="en-US" smtClean="0">
              <a:latin typeface="Futura Lt BT" panose="020B0402020204020303"/>
            </a:rPr>
            <a:t>Objectives</a:t>
          </a:r>
          <a:endParaRPr lang="en-US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BB22E587-B2A0-48E9-9B48-106494CC36C8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8E08E09-4B74-4333-A9CF-370E775938D7}" type="pres">
      <dgm:prSet presAssocID="{7701A333-EE50-416E-94D3-2951C2DCEA93}" presName="hierRoot1" presStyleCnt="0">
        <dgm:presLayoutVars>
          <dgm:hierBranch val="init"/>
        </dgm:presLayoutVars>
      </dgm:prSet>
      <dgm:spPr/>
    </dgm:pt>
    <dgm:pt modelId="{7F83E316-1A2E-4CA7-96CB-89ADDE254A35}" type="pres">
      <dgm:prSet presAssocID="{7701A333-EE50-416E-94D3-2951C2DCEA93}" presName="rootComposite1" presStyleCnt="0"/>
      <dgm:spPr/>
    </dgm:pt>
    <dgm:pt modelId="{F0458538-D205-427C-8F53-3C05B5F582B4}" type="pres">
      <dgm:prSet presAssocID="{7701A333-EE50-416E-94D3-2951C2DCEA93}" presName="rootText1" presStyleLbl="node0" presStyleIdx="0" presStyleCnt="1" custScaleX="153885" custScaleY="195618" custLinFactNeighborX="-277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65B03C-9B00-43F8-9193-2355A8D9FDC0}" type="pres">
      <dgm:prSet presAssocID="{7701A333-EE50-416E-94D3-2951C2DCE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5F6097F-AC4E-4254-B33D-F74EF5E1F8DE}" type="pres">
      <dgm:prSet presAssocID="{7701A333-EE50-416E-94D3-2951C2DCEA93}" presName="hierChild2" presStyleCnt="0"/>
      <dgm:spPr/>
    </dgm:pt>
    <dgm:pt modelId="{9CE96062-88E7-4C12-9A3A-DF3FCD6E5DFE}" type="pres">
      <dgm:prSet presAssocID="{22564839-E64A-43A5-A27E-5147C846563D}" presName="Name64" presStyleLbl="parChTrans1D2" presStyleIdx="0" presStyleCnt="1"/>
      <dgm:spPr/>
      <dgm:t>
        <a:bodyPr/>
        <a:lstStyle/>
        <a:p>
          <a:endParaRPr lang="en-US"/>
        </a:p>
      </dgm:t>
    </dgm:pt>
    <dgm:pt modelId="{4FA9C087-61E8-427B-BBA2-DB1D6538951A}" type="pres">
      <dgm:prSet presAssocID="{CE80455B-D2F4-4D5D-89B0-C76CBC8E32B8}" presName="hierRoot2" presStyleCnt="0">
        <dgm:presLayoutVars>
          <dgm:hierBranch val="init"/>
        </dgm:presLayoutVars>
      </dgm:prSet>
      <dgm:spPr/>
    </dgm:pt>
    <dgm:pt modelId="{2ED42203-B16B-4C0A-8C42-72850CD8EDD7}" type="pres">
      <dgm:prSet presAssocID="{CE80455B-D2F4-4D5D-89B0-C76CBC8E32B8}" presName="rootComposite" presStyleCnt="0"/>
      <dgm:spPr/>
    </dgm:pt>
    <dgm:pt modelId="{F9CCB30E-C44C-427F-8358-27B5DEA8691E}" type="pres">
      <dgm:prSet presAssocID="{CE80455B-D2F4-4D5D-89B0-C76CBC8E32B8}" presName="rootText" presStyleLbl="node2" presStyleIdx="0" presStyleCnt="1" custScaleX="151630" custScaleY="2011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881263-0110-4561-AC56-07FD64D04018}" type="pres">
      <dgm:prSet presAssocID="{CE80455B-D2F4-4D5D-89B0-C76CBC8E32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3916968-E7BA-4CB2-88D4-76FBF3AA66BF}" type="pres">
      <dgm:prSet presAssocID="{CE80455B-D2F4-4D5D-89B0-C76CBC8E32B8}" presName="hierChild4" presStyleCnt="0"/>
      <dgm:spPr/>
    </dgm:pt>
    <dgm:pt modelId="{27823420-CE58-456E-92F2-43A3797A325A}" type="pres">
      <dgm:prSet presAssocID="{501A359C-46B0-4E4E-827B-7A0D459E90EE}" presName="Name64" presStyleLbl="parChTrans1D3" presStyleIdx="0" presStyleCnt="5"/>
      <dgm:spPr/>
      <dgm:t>
        <a:bodyPr/>
        <a:lstStyle/>
        <a:p>
          <a:endParaRPr lang="en-US"/>
        </a:p>
      </dgm:t>
    </dgm:pt>
    <dgm:pt modelId="{C898F2DF-7768-404E-9C52-6B37C5EC7996}" type="pres">
      <dgm:prSet presAssocID="{AA600D55-DBDC-40D5-A335-AE02711BB0EC}" presName="hierRoot2" presStyleCnt="0">
        <dgm:presLayoutVars>
          <dgm:hierBranch val="init"/>
        </dgm:presLayoutVars>
      </dgm:prSet>
      <dgm:spPr/>
    </dgm:pt>
    <dgm:pt modelId="{23FF8BB7-B581-4987-B36F-69C9A11FA36F}" type="pres">
      <dgm:prSet presAssocID="{AA600D55-DBDC-40D5-A335-AE02711BB0EC}" presName="rootComposite" presStyleCnt="0"/>
      <dgm:spPr/>
    </dgm:pt>
    <dgm:pt modelId="{3562AC8F-46B8-42BD-8BC1-1789F60F2382}" type="pres">
      <dgm:prSet presAssocID="{AA600D55-DBDC-40D5-A335-AE02711BB0EC}" presName="rootText" presStyleLbl="node3" presStyleIdx="0" presStyleCnt="5" custScaleX="154973" custScaleY="187810" custLinFactNeighborX="340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7FDAD1-8011-4983-816E-AA37ECABFE33}" type="pres">
      <dgm:prSet presAssocID="{AA600D55-DBDC-40D5-A335-AE02711BB0EC}" presName="rootConnector" presStyleLbl="node3" presStyleIdx="0" presStyleCnt="5"/>
      <dgm:spPr/>
      <dgm:t>
        <a:bodyPr/>
        <a:lstStyle/>
        <a:p>
          <a:endParaRPr lang="en-US"/>
        </a:p>
      </dgm:t>
    </dgm:pt>
    <dgm:pt modelId="{ACAB1E70-9BE1-4D7A-921D-45117B0DB463}" type="pres">
      <dgm:prSet presAssocID="{AA600D55-DBDC-40D5-A335-AE02711BB0EC}" presName="hierChild4" presStyleCnt="0"/>
      <dgm:spPr/>
    </dgm:pt>
    <dgm:pt modelId="{3569C15A-8021-4A16-96B0-0C4DFA72B5BB}" type="pres">
      <dgm:prSet presAssocID="{55E859BD-FBE0-43FA-8AE0-798C6E709ADB}" presName="Name64" presStyleLbl="parChTrans1D4" presStyleIdx="0" presStyleCnt="14"/>
      <dgm:spPr/>
      <dgm:t>
        <a:bodyPr/>
        <a:lstStyle/>
        <a:p>
          <a:endParaRPr lang="en-US"/>
        </a:p>
      </dgm:t>
    </dgm:pt>
    <dgm:pt modelId="{CC6B6967-85C1-4DFF-A40C-8081A3FADEAC}" type="pres">
      <dgm:prSet presAssocID="{FE38DEE1-B850-41AE-B526-565AE307BF16}" presName="hierRoot2" presStyleCnt="0">
        <dgm:presLayoutVars>
          <dgm:hierBranch val="init"/>
        </dgm:presLayoutVars>
      </dgm:prSet>
      <dgm:spPr/>
    </dgm:pt>
    <dgm:pt modelId="{F1221953-8340-48AE-B2D6-9088C533A88B}" type="pres">
      <dgm:prSet presAssocID="{FE38DEE1-B850-41AE-B526-565AE307BF16}" presName="rootComposite" presStyleCnt="0"/>
      <dgm:spPr/>
    </dgm:pt>
    <dgm:pt modelId="{BDA51364-BEDC-4CF6-82D9-C597B506B49F}" type="pres">
      <dgm:prSet presAssocID="{FE38DEE1-B850-41AE-B526-565AE307BF16}" presName="rootText" presStyleLbl="node4" presStyleIdx="0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FB1DB9-026C-492B-A2DE-B2C685133A26}" type="pres">
      <dgm:prSet presAssocID="{FE38DEE1-B850-41AE-B526-565AE307BF16}" presName="rootConnector" presStyleLbl="node4" presStyleIdx="0" presStyleCnt="14"/>
      <dgm:spPr/>
      <dgm:t>
        <a:bodyPr/>
        <a:lstStyle/>
        <a:p>
          <a:endParaRPr lang="en-US"/>
        </a:p>
      </dgm:t>
    </dgm:pt>
    <dgm:pt modelId="{D30874B4-8614-4D6B-8E3A-BA0F91C63043}" type="pres">
      <dgm:prSet presAssocID="{FE38DEE1-B850-41AE-B526-565AE307BF16}" presName="hierChild4" presStyleCnt="0"/>
      <dgm:spPr/>
    </dgm:pt>
    <dgm:pt modelId="{C83E3402-208A-4640-9C0F-A17EA3DD9D1E}" type="pres">
      <dgm:prSet presAssocID="{FE38DEE1-B850-41AE-B526-565AE307BF16}" presName="hierChild5" presStyleCnt="0"/>
      <dgm:spPr/>
    </dgm:pt>
    <dgm:pt modelId="{5BB67F82-D74F-4557-97DF-0039D001519E}" type="pres">
      <dgm:prSet presAssocID="{6DB68874-725C-4C80-B4C6-1327B7F1BDBE}" presName="Name64" presStyleLbl="parChTrans1D4" presStyleIdx="1" presStyleCnt="14"/>
      <dgm:spPr/>
      <dgm:t>
        <a:bodyPr/>
        <a:lstStyle/>
        <a:p>
          <a:endParaRPr lang="en-US"/>
        </a:p>
      </dgm:t>
    </dgm:pt>
    <dgm:pt modelId="{2551D8E3-28DE-47DD-8E58-E648CB2EB26D}" type="pres">
      <dgm:prSet presAssocID="{E28F2014-461D-4D9F-BBC6-4C7F4B7C10DE}" presName="hierRoot2" presStyleCnt="0">
        <dgm:presLayoutVars>
          <dgm:hierBranch val="init"/>
        </dgm:presLayoutVars>
      </dgm:prSet>
      <dgm:spPr/>
    </dgm:pt>
    <dgm:pt modelId="{8BD9E9DB-106B-46E2-AD8A-113406C683E2}" type="pres">
      <dgm:prSet presAssocID="{E28F2014-461D-4D9F-BBC6-4C7F4B7C10DE}" presName="rootComposite" presStyleCnt="0"/>
      <dgm:spPr/>
    </dgm:pt>
    <dgm:pt modelId="{76C3A62A-2F54-4758-8D3F-91BF724B0448}" type="pres">
      <dgm:prSet presAssocID="{E28F2014-461D-4D9F-BBC6-4C7F4B7C10DE}" presName="rootText" presStyleLbl="node4" presStyleIdx="1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8D94C6-3636-4F14-920F-E1F4BFBC6333}" type="pres">
      <dgm:prSet presAssocID="{E28F2014-461D-4D9F-BBC6-4C7F4B7C10DE}" presName="rootConnector" presStyleLbl="node4" presStyleIdx="1" presStyleCnt="14"/>
      <dgm:spPr/>
      <dgm:t>
        <a:bodyPr/>
        <a:lstStyle/>
        <a:p>
          <a:endParaRPr lang="en-US"/>
        </a:p>
      </dgm:t>
    </dgm:pt>
    <dgm:pt modelId="{8BCBF946-9917-44A2-BFA7-82EAB8F44724}" type="pres">
      <dgm:prSet presAssocID="{E28F2014-461D-4D9F-BBC6-4C7F4B7C10DE}" presName="hierChild4" presStyleCnt="0"/>
      <dgm:spPr/>
    </dgm:pt>
    <dgm:pt modelId="{8E2E3762-F6BB-49C8-9A9E-9C496A198503}" type="pres">
      <dgm:prSet presAssocID="{E28F2014-461D-4D9F-BBC6-4C7F4B7C10DE}" presName="hierChild5" presStyleCnt="0"/>
      <dgm:spPr/>
    </dgm:pt>
    <dgm:pt modelId="{A754DFBD-845D-4887-A8CA-8468A85CD37B}" type="pres">
      <dgm:prSet presAssocID="{87E1FE72-107E-4DD6-AB76-B2DF476AB5E2}" presName="Name64" presStyleLbl="parChTrans1D4" presStyleIdx="2" presStyleCnt="14"/>
      <dgm:spPr/>
      <dgm:t>
        <a:bodyPr/>
        <a:lstStyle/>
        <a:p>
          <a:endParaRPr lang="en-US"/>
        </a:p>
      </dgm:t>
    </dgm:pt>
    <dgm:pt modelId="{08A0F225-F667-4797-AFAC-89410971E450}" type="pres">
      <dgm:prSet presAssocID="{93D87169-3037-4AC6-A63C-0D21083BE17A}" presName="hierRoot2" presStyleCnt="0">
        <dgm:presLayoutVars>
          <dgm:hierBranch val="init"/>
        </dgm:presLayoutVars>
      </dgm:prSet>
      <dgm:spPr/>
    </dgm:pt>
    <dgm:pt modelId="{537E73E5-C314-48C7-A7DB-C90603F7DC9B}" type="pres">
      <dgm:prSet presAssocID="{93D87169-3037-4AC6-A63C-0D21083BE17A}" presName="rootComposite" presStyleCnt="0"/>
      <dgm:spPr/>
    </dgm:pt>
    <dgm:pt modelId="{A527CE02-667C-4E64-8FA5-2DBEFC8AF790}" type="pres">
      <dgm:prSet presAssocID="{93D87169-3037-4AC6-A63C-0D21083BE17A}" presName="rootText" presStyleLbl="node4" presStyleIdx="2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E6F8FA-1117-4F9E-B0CB-1BE66D994655}" type="pres">
      <dgm:prSet presAssocID="{93D87169-3037-4AC6-A63C-0D21083BE17A}" presName="rootConnector" presStyleLbl="node4" presStyleIdx="2" presStyleCnt="14"/>
      <dgm:spPr/>
      <dgm:t>
        <a:bodyPr/>
        <a:lstStyle/>
        <a:p>
          <a:endParaRPr lang="en-US"/>
        </a:p>
      </dgm:t>
    </dgm:pt>
    <dgm:pt modelId="{08295481-A3C5-461F-B1FA-DE204C623DF3}" type="pres">
      <dgm:prSet presAssocID="{93D87169-3037-4AC6-A63C-0D21083BE17A}" presName="hierChild4" presStyleCnt="0"/>
      <dgm:spPr/>
    </dgm:pt>
    <dgm:pt modelId="{0BEA8393-0B2D-40D0-95EA-B905386B6D44}" type="pres">
      <dgm:prSet presAssocID="{93D87169-3037-4AC6-A63C-0D21083BE17A}" presName="hierChild5" presStyleCnt="0"/>
      <dgm:spPr/>
    </dgm:pt>
    <dgm:pt modelId="{A4159F64-7398-4331-B95E-C37A02D098FC}" type="pres">
      <dgm:prSet presAssocID="{AF235B05-1051-4B3C-B9DF-3ABA62ED24A6}" presName="Name64" presStyleLbl="parChTrans1D4" presStyleIdx="3" presStyleCnt="14"/>
      <dgm:spPr/>
      <dgm:t>
        <a:bodyPr/>
        <a:lstStyle/>
        <a:p>
          <a:endParaRPr lang="en-US"/>
        </a:p>
      </dgm:t>
    </dgm:pt>
    <dgm:pt modelId="{06035F35-8BE2-43A8-BB21-9128D6F20518}" type="pres">
      <dgm:prSet presAssocID="{A28CDECC-3C17-4E92-8F90-15FD29F85649}" presName="hierRoot2" presStyleCnt="0">
        <dgm:presLayoutVars>
          <dgm:hierBranch val="init"/>
        </dgm:presLayoutVars>
      </dgm:prSet>
      <dgm:spPr/>
    </dgm:pt>
    <dgm:pt modelId="{FBF79C51-6AD2-4C3F-9F06-B318DD0B7FDF}" type="pres">
      <dgm:prSet presAssocID="{A28CDECC-3C17-4E92-8F90-15FD29F85649}" presName="rootComposite" presStyleCnt="0"/>
      <dgm:spPr/>
    </dgm:pt>
    <dgm:pt modelId="{3ABED077-7805-4E65-B6CE-D8A3AA47B6F3}" type="pres">
      <dgm:prSet presAssocID="{A28CDECC-3C17-4E92-8F90-15FD29F85649}" presName="rootText" presStyleLbl="node4" presStyleIdx="3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92A8B-C953-493D-B76A-14E5AAF3B998}" type="pres">
      <dgm:prSet presAssocID="{A28CDECC-3C17-4E92-8F90-15FD29F85649}" presName="rootConnector" presStyleLbl="node4" presStyleIdx="3" presStyleCnt="14"/>
      <dgm:spPr/>
      <dgm:t>
        <a:bodyPr/>
        <a:lstStyle/>
        <a:p>
          <a:endParaRPr lang="en-US"/>
        </a:p>
      </dgm:t>
    </dgm:pt>
    <dgm:pt modelId="{2B3F52B1-FA92-43AC-BEC1-DD5F279188AB}" type="pres">
      <dgm:prSet presAssocID="{A28CDECC-3C17-4E92-8F90-15FD29F85649}" presName="hierChild4" presStyleCnt="0"/>
      <dgm:spPr/>
    </dgm:pt>
    <dgm:pt modelId="{73E97EBD-50B3-4016-9033-817431AC9161}" type="pres">
      <dgm:prSet presAssocID="{A28CDECC-3C17-4E92-8F90-15FD29F85649}" presName="hierChild5" presStyleCnt="0"/>
      <dgm:spPr/>
    </dgm:pt>
    <dgm:pt modelId="{8A3A3679-FB40-41EB-A69B-86E5D6E49A30}" type="pres">
      <dgm:prSet presAssocID="{AA600D55-DBDC-40D5-A335-AE02711BB0EC}" presName="hierChild5" presStyleCnt="0"/>
      <dgm:spPr/>
    </dgm:pt>
    <dgm:pt modelId="{09DAA653-B3DB-463D-A344-D38BAE29A83F}" type="pres">
      <dgm:prSet presAssocID="{C50B83CE-A458-4C75-BD27-87391D7E17FA}" presName="Name64" presStyleLbl="parChTrans1D3" presStyleIdx="1" presStyleCnt="5"/>
      <dgm:spPr/>
      <dgm:t>
        <a:bodyPr/>
        <a:lstStyle/>
        <a:p>
          <a:endParaRPr lang="en-US"/>
        </a:p>
      </dgm:t>
    </dgm:pt>
    <dgm:pt modelId="{F88A7A5B-E77F-4E22-8A5D-DA5DA25A8914}" type="pres">
      <dgm:prSet presAssocID="{596DCBD5-0CC1-4D62-98F8-FA14B5EBAB2B}" presName="hierRoot2" presStyleCnt="0">
        <dgm:presLayoutVars>
          <dgm:hierBranch val="init"/>
        </dgm:presLayoutVars>
      </dgm:prSet>
      <dgm:spPr/>
    </dgm:pt>
    <dgm:pt modelId="{59270E56-D64C-49A3-9E46-5E7ABE7299BF}" type="pres">
      <dgm:prSet presAssocID="{596DCBD5-0CC1-4D62-98F8-FA14B5EBAB2B}" presName="rootComposite" presStyleCnt="0"/>
      <dgm:spPr/>
    </dgm:pt>
    <dgm:pt modelId="{2FE36F8E-170A-4417-A2C3-FF40558C7E32}" type="pres">
      <dgm:prSet presAssocID="{596DCBD5-0CC1-4D62-98F8-FA14B5EBAB2B}" presName="rootText" presStyleLbl="node3" presStyleIdx="1" presStyleCnt="5" custScaleX="154973" custScaleY="168994" custLinFactNeighborX="340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E5B691-00E9-466B-B091-808B1BB3DBBE}" type="pres">
      <dgm:prSet presAssocID="{596DCBD5-0CC1-4D62-98F8-FA14B5EBAB2B}" presName="rootConnector" presStyleLbl="node3" presStyleIdx="1" presStyleCnt="5"/>
      <dgm:spPr/>
      <dgm:t>
        <a:bodyPr/>
        <a:lstStyle/>
        <a:p>
          <a:endParaRPr lang="en-US"/>
        </a:p>
      </dgm:t>
    </dgm:pt>
    <dgm:pt modelId="{3907FCAC-6795-4B33-97DC-5AD9D3834E8E}" type="pres">
      <dgm:prSet presAssocID="{596DCBD5-0CC1-4D62-98F8-FA14B5EBAB2B}" presName="hierChild4" presStyleCnt="0"/>
      <dgm:spPr/>
    </dgm:pt>
    <dgm:pt modelId="{0B0EDE1F-D3E9-4A7D-8995-8428585042E6}" type="pres">
      <dgm:prSet presAssocID="{B6C824FC-E157-4EAF-B1D7-2984357D956D}" presName="Name64" presStyleLbl="parChTrans1D4" presStyleIdx="4" presStyleCnt="14"/>
      <dgm:spPr/>
      <dgm:t>
        <a:bodyPr/>
        <a:lstStyle/>
        <a:p>
          <a:endParaRPr lang="en-US"/>
        </a:p>
      </dgm:t>
    </dgm:pt>
    <dgm:pt modelId="{97444CCA-ADCA-45BE-BEB8-F32D937BBD61}" type="pres">
      <dgm:prSet presAssocID="{215FCD85-4C2B-4B7B-BE51-CE6A159A4884}" presName="hierRoot2" presStyleCnt="0">
        <dgm:presLayoutVars>
          <dgm:hierBranch val="init"/>
        </dgm:presLayoutVars>
      </dgm:prSet>
      <dgm:spPr/>
    </dgm:pt>
    <dgm:pt modelId="{8093BCCC-C714-4EB2-B20D-4828F21B6299}" type="pres">
      <dgm:prSet presAssocID="{215FCD85-4C2B-4B7B-BE51-CE6A159A4884}" presName="rootComposite" presStyleCnt="0"/>
      <dgm:spPr/>
    </dgm:pt>
    <dgm:pt modelId="{37BC6922-F802-4B20-8F52-FAD49D8BFDD0}" type="pres">
      <dgm:prSet presAssocID="{215FCD85-4C2B-4B7B-BE51-CE6A159A4884}" presName="rootText" presStyleLbl="node4" presStyleIdx="4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05B23-B8A2-4D51-B9B9-9E794843BA54}" type="pres">
      <dgm:prSet presAssocID="{215FCD85-4C2B-4B7B-BE51-CE6A159A4884}" presName="rootConnector" presStyleLbl="node4" presStyleIdx="4" presStyleCnt="14"/>
      <dgm:spPr/>
      <dgm:t>
        <a:bodyPr/>
        <a:lstStyle/>
        <a:p>
          <a:endParaRPr lang="en-US"/>
        </a:p>
      </dgm:t>
    </dgm:pt>
    <dgm:pt modelId="{4DA3D1B2-E0A5-4EC2-BCC3-30C45F75DF60}" type="pres">
      <dgm:prSet presAssocID="{215FCD85-4C2B-4B7B-BE51-CE6A159A4884}" presName="hierChild4" presStyleCnt="0"/>
      <dgm:spPr/>
    </dgm:pt>
    <dgm:pt modelId="{3A374027-BE08-4B7A-9540-0700FF4727E7}" type="pres">
      <dgm:prSet presAssocID="{215FCD85-4C2B-4B7B-BE51-CE6A159A4884}" presName="hierChild5" presStyleCnt="0"/>
      <dgm:spPr/>
    </dgm:pt>
    <dgm:pt modelId="{647B23EA-0382-4C80-B53F-606A9C473CFA}" type="pres">
      <dgm:prSet presAssocID="{065FCBF8-C222-47E0-AEBC-425C2E2B8349}" presName="Name64" presStyleLbl="parChTrans1D4" presStyleIdx="5" presStyleCnt="14"/>
      <dgm:spPr/>
      <dgm:t>
        <a:bodyPr/>
        <a:lstStyle/>
        <a:p>
          <a:endParaRPr lang="en-US"/>
        </a:p>
      </dgm:t>
    </dgm:pt>
    <dgm:pt modelId="{B2D56C0A-AB20-4718-B31D-6C57953D76D8}" type="pres">
      <dgm:prSet presAssocID="{F1D1826A-351C-4F5B-8B20-0A6C2708822E}" presName="hierRoot2" presStyleCnt="0">
        <dgm:presLayoutVars>
          <dgm:hierBranch val="init"/>
        </dgm:presLayoutVars>
      </dgm:prSet>
      <dgm:spPr/>
    </dgm:pt>
    <dgm:pt modelId="{0E8BAB8A-8459-484F-82BC-B6902242381A}" type="pres">
      <dgm:prSet presAssocID="{F1D1826A-351C-4F5B-8B20-0A6C2708822E}" presName="rootComposite" presStyleCnt="0"/>
      <dgm:spPr/>
    </dgm:pt>
    <dgm:pt modelId="{2F3A0223-7D02-45FD-91BD-653350450817}" type="pres">
      <dgm:prSet presAssocID="{F1D1826A-351C-4F5B-8B20-0A6C2708822E}" presName="rootText" presStyleLbl="node4" presStyleIdx="5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144ED4-A4A3-4EFE-BD95-C8B46BDDBFA8}" type="pres">
      <dgm:prSet presAssocID="{F1D1826A-351C-4F5B-8B20-0A6C2708822E}" presName="rootConnector" presStyleLbl="node4" presStyleIdx="5" presStyleCnt="14"/>
      <dgm:spPr/>
      <dgm:t>
        <a:bodyPr/>
        <a:lstStyle/>
        <a:p>
          <a:endParaRPr lang="en-US"/>
        </a:p>
      </dgm:t>
    </dgm:pt>
    <dgm:pt modelId="{B6F8D282-725F-4A82-A2ED-2717B1469A58}" type="pres">
      <dgm:prSet presAssocID="{F1D1826A-351C-4F5B-8B20-0A6C2708822E}" presName="hierChild4" presStyleCnt="0"/>
      <dgm:spPr/>
    </dgm:pt>
    <dgm:pt modelId="{88522394-C5F4-4DB6-83E4-47FB4B153983}" type="pres">
      <dgm:prSet presAssocID="{F1D1826A-351C-4F5B-8B20-0A6C2708822E}" presName="hierChild5" presStyleCnt="0"/>
      <dgm:spPr/>
    </dgm:pt>
    <dgm:pt modelId="{6C576F33-5B46-44D1-976B-6E594C0A74AC}" type="pres">
      <dgm:prSet presAssocID="{596DCBD5-0CC1-4D62-98F8-FA14B5EBAB2B}" presName="hierChild5" presStyleCnt="0"/>
      <dgm:spPr/>
    </dgm:pt>
    <dgm:pt modelId="{81C53CE1-F526-46ED-9D5F-31073C78DC10}" type="pres">
      <dgm:prSet presAssocID="{1DD3D94F-36D7-4BE1-81AB-BD469AD17046}" presName="Name64" presStyleLbl="parChTrans1D3" presStyleIdx="2" presStyleCnt="5"/>
      <dgm:spPr/>
      <dgm:t>
        <a:bodyPr/>
        <a:lstStyle/>
        <a:p>
          <a:endParaRPr lang="en-US"/>
        </a:p>
      </dgm:t>
    </dgm:pt>
    <dgm:pt modelId="{51427FEC-72B2-4050-BB97-D1B393A11F64}" type="pres">
      <dgm:prSet presAssocID="{D3D80166-D9B0-4A70-BE88-92617FC7CBC2}" presName="hierRoot2" presStyleCnt="0">
        <dgm:presLayoutVars>
          <dgm:hierBranch val="init"/>
        </dgm:presLayoutVars>
      </dgm:prSet>
      <dgm:spPr/>
    </dgm:pt>
    <dgm:pt modelId="{D625C42A-B030-42FD-8111-E05EDC1E86BC}" type="pres">
      <dgm:prSet presAssocID="{D3D80166-D9B0-4A70-BE88-92617FC7CBC2}" presName="rootComposite" presStyleCnt="0"/>
      <dgm:spPr/>
    </dgm:pt>
    <dgm:pt modelId="{3037AFC2-0561-4A8A-95E4-50737ED411DE}" type="pres">
      <dgm:prSet presAssocID="{D3D80166-D9B0-4A70-BE88-92617FC7CBC2}" presName="rootText" presStyleLbl="node3" presStyleIdx="2" presStyleCnt="5" custScaleX="153221" custScaleY="193345" custLinFactNeighborX="35547" custLinFactNeighborY="-768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4F703A-2253-426F-9337-2E58EA8BCA66}" type="pres">
      <dgm:prSet presAssocID="{D3D80166-D9B0-4A70-BE88-92617FC7CBC2}" presName="rootConnector" presStyleLbl="node3" presStyleIdx="2" presStyleCnt="5"/>
      <dgm:spPr/>
      <dgm:t>
        <a:bodyPr/>
        <a:lstStyle/>
        <a:p>
          <a:endParaRPr lang="en-US"/>
        </a:p>
      </dgm:t>
    </dgm:pt>
    <dgm:pt modelId="{A67B6F24-DB98-428B-86B5-F3AD7F6EF437}" type="pres">
      <dgm:prSet presAssocID="{D3D80166-D9B0-4A70-BE88-92617FC7CBC2}" presName="hierChild4" presStyleCnt="0"/>
      <dgm:spPr/>
    </dgm:pt>
    <dgm:pt modelId="{91C4C720-01E7-47E4-836B-6FAC19CCE5E6}" type="pres">
      <dgm:prSet presAssocID="{2362D349-01D5-453A-8654-20A9E76DA85C}" presName="Name64" presStyleLbl="parChTrans1D4" presStyleIdx="6" presStyleCnt="14"/>
      <dgm:spPr/>
      <dgm:t>
        <a:bodyPr/>
        <a:lstStyle/>
        <a:p>
          <a:endParaRPr lang="en-US"/>
        </a:p>
      </dgm:t>
    </dgm:pt>
    <dgm:pt modelId="{CC93BEB0-94F9-43AE-9C36-2065EAF7395D}" type="pres">
      <dgm:prSet presAssocID="{183C3AB7-E7E8-45EB-9CE0-A9D88DB1C6DB}" presName="hierRoot2" presStyleCnt="0">
        <dgm:presLayoutVars>
          <dgm:hierBranch val="init"/>
        </dgm:presLayoutVars>
      </dgm:prSet>
      <dgm:spPr/>
    </dgm:pt>
    <dgm:pt modelId="{785C0585-7F0B-40A5-9376-EDAA837EB386}" type="pres">
      <dgm:prSet presAssocID="{183C3AB7-E7E8-45EB-9CE0-A9D88DB1C6DB}" presName="rootComposite" presStyleCnt="0"/>
      <dgm:spPr/>
    </dgm:pt>
    <dgm:pt modelId="{271219FF-0AC2-4978-A9E1-7CE3FB9AEE62}" type="pres">
      <dgm:prSet presAssocID="{183C3AB7-E7E8-45EB-9CE0-A9D88DB1C6DB}" presName="rootText" presStyleLbl="node4" presStyleIdx="6" presStyleCnt="14" custLinFactNeighborX="90761" custLinFactNeighborY="-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4ACD2D-54DC-4DFE-91FB-4F8458D41BA1}" type="pres">
      <dgm:prSet presAssocID="{183C3AB7-E7E8-45EB-9CE0-A9D88DB1C6DB}" presName="rootConnector" presStyleLbl="node4" presStyleIdx="6" presStyleCnt="14"/>
      <dgm:spPr/>
      <dgm:t>
        <a:bodyPr/>
        <a:lstStyle/>
        <a:p>
          <a:endParaRPr lang="en-US"/>
        </a:p>
      </dgm:t>
    </dgm:pt>
    <dgm:pt modelId="{5139F70F-EDD5-4F12-8633-B058D3064B31}" type="pres">
      <dgm:prSet presAssocID="{183C3AB7-E7E8-45EB-9CE0-A9D88DB1C6DB}" presName="hierChild4" presStyleCnt="0"/>
      <dgm:spPr/>
    </dgm:pt>
    <dgm:pt modelId="{95D0F4F6-D3C4-4AF7-BA86-AB15DF6A40A8}" type="pres">
      <dgm:prSet presAssocID="{183C3AB7-E7E8-45EB-9CE0-A9D88DB1C6DB}" presName="hierChild5" presStyleCnt="0"/>
      <dgm:spPr/>
    </dgm:pt>
    <dgm:pt modelId="{6503FF64-96D1-4845-ADC3-5434E9F1A46A}" type="pres">
      <dgm:prSet presAssocID="{6B4211B5-BB1E-406B-ACE9-EC635D62C46F}" presName="Name64" presStyleLbl="parChTrans1D4" presStyleIdx="7" presStyleCnt="14"/>
      <dgm:spPr/>
      <dgm:t>
        <a:bodyPr/>
        <a:lstStyle/>
        <a:p>
          <a:endParaRPr lang="en-US"/>
        </a:p>
      </dgm:t>
    </dgm:pt>
    <dgm:pt modelId="{45E396D5-DD06-4DF8-9364-3B2A7CFA721E}" type="pres">
      <dgm:prSet presAssocID="{566067C2-C04A-4D69-A8DD-A04EBC9080CA}" presName="hierRoot2" presStyleCnt="0">
        <dgm:presLayoutVars>
          <dgm:hierBranch val="init"/>
        </dgm:presLayoutVars>
      </dgm:prSet>
      <dgm:spPr/>
    </dgm:pt>
    <dgm:pt modelId="{AD87F082-21B5-4B0F-88F2-831DBB0CB78D}" type="pres">
      <dgm:prSet presAssocID="{566067C2-C04A-4D69-A8DD-A04EBC9080CA}" presName="rootComposite" presStyleCnt="0"/>
      <dgm:spPr/>
    </dgm:pt>
    <dgm:pt modelId="{F8B93D70-2CC6-4F87-A965-0028BBC683F8}" type="pres">
      <dgm:prSet presAssocID="{566067C2-C04A-4D69-A8DD-A04EBC9080CA}" presName="rootText" presStyleLbl="node4" presStyleIdx="7" presStyleCnt="14" custLinFactNeighborX="90761" custLinFactNeighborY="-75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A13055-A2B6-49A2-BBAD-10653A4A4CFC}" type="pres">
      <dgm:prSet presAssocID="{566067C2-C04A-4D69-A8DD-A04EBC9080CA}" presName="rootConnector" presStyleLbl="node4" presStyleIdx="7" presStyleCnt="14"/>
      <dgm:spPr/>
      <dgm:t>
        <a:bodyPr/>
        <a:lstStyle/>
        <a:p>
          <a:endParaRPr lang="en-US"/>
        </a:p>
      </dgm:t>
    </dgm:pt>
    <dgm:pt modelId="{CD4BF113-96DA-462B-B094-0F12D7EBD706}" type="pres">
      <dgm:prSet presAssocID="{566067C2-C04A-4D69-A8DD-A04EBC9080CA}" presName="hierChild4" presStyleCnt="0"/>
      <dgm:spPr/>
    </dgm:pt>
    <dgm:pt modelId="{97C0A63C-0241-4A46-BD76-E7CA2D547926}" type="pres">
      <dgm:prSet presAssocID="{566067C2-C04A-4D69-A8DD-A04EBC9080CA}" presName="hierChild5" presStyleCnt="0"/>
      <dgm:spPr/>
    </dgm:pt>
    <dgm:pt modelId="{A37101F4-554A-4849-8DB9-81F5CDD0FCA7}" type="pres">
      <dgm:prSet presAssocID="{0805FF89-AA68-4154-B2B9-D0E995F10A7D}" presName="Name64" presStyleLbl="parChTrans1D4" presStyleIdx="8" presStyleCnt="14"/>
      <dgm:spPr/>
      <dgm:t>
        <a:bodyPr/>
        <a:lstStyle/>
        <a:p>
          <a:endParaRPr lang="en-US"/>
        </a:p>
      </dgm:t>
    </dgm:pt>
    <dgm:pt modelId="{C3A2EEB5-7916-4634-967F-8010835ACC98}" type="pres">
      <dgm:prSet presAssocID="{207FC836-8213-49C0-A9C3-4A9E08734FAD}" presName="hierRoot2" presStyleCnt="0">
        <dgm:presLayoutVars>
          <dgm:hierBranch val="init"/>
        </dgm:presLayoutVars>
      </dgm:prSet>
      <dgm:spPr/>
    </dgm:pt>
    <dgm:pt modelId="{D917ECCA-F134-4EF4-90B3-5F9AB7D5CC7A}" type="pres">
      <dgm:prSet presAssocID="{207FC836-8213-49C0-A9C3-4A9E08734FAD}" presName="rootComposite" presStyleCnt="0"/>
      <dgm:spPr/>
    </dgm:pt>
    <dgm:pt modelId="{2F434C12-53A5-4C5A-BC82-3CB4249CDCCA}" type="pres">
      <dgm:prSet presAssocID="{207FC836-8213-49C0-A9C3-4A9E08734FAD}" presName="rootText" presStyleLbl="node4" presStyleIdx="8" presStyleCnt="14" custLinFactNeighborX="90761" custLinFactNeighborY="-174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57C8A9-776A-4A08-9B2F-9341E7BF0A4F}" type="pres">
      <dgm:prSet presAssocID="{207FC836-8213-49C0-A9C3-4A9E08734FAD}" presName="rootConnector" presStyleLbl="node4" presStyleIdx="8" presStyleCnt="14"/>
      <dgm:spPr/>
      <dgm:t>
        <a:bodyPr/>
        <a:lstStyle/>
        <a:p>
          <a:endParaRPr lang="en-US"/>
        </a:p>
      </dgm:t>
    </dgm:pt>
    <dgm:pt modelId="{E8EBEF73-78FC-4978-81DE-C0EEE0A78E08}" type="pres">
      <dgm:prSet presAssocID="{207FC836-8213-49C0-A9C3-4A9E08734FAD}" presName="hierChild4" presStyleCnt="0"/>
      <dgm:spPr/>
    </dgm:pt>
    <dgm:pt modelId="{AFEC511E-55A8-4A9C-BDD0-399EF0E72339}" type="pres">
      <dgm:prSet presAssocID="{207FC836-8213-49C0-A9C3-4A9E08734FAD}" presName="hierChild5" presStyleCnt="0"/>
      <dgm:spPr/>
    </dgm:pt>
    <dgm:pt modelId="{CE4E66FB-8896-4E50-BB95-F4106A610768}" type="pres">
      <dgm:prSet presAssocID="{C908DD53-42FB-4BD3-A9D4-CF8FDEEF4D4F}" presName="Name64" presStyleLbl="parChTrans1D4" presStyleIdx="9" presStyleCnt="14"/>
      <dgm:spPr/>
      <dgm:t>
        <a:bodyPr/>
        <a:lstStyle/>
        <a:p>
          <a:endParaRPr lang="en-US"/>
        </a:p>
      </dgm:t>
    </dgm:pt>
    <dgm:pt modelId="{2EBB68BD-442D-4DED-BF0A-CE400851A928}" type="pres">
      <dgm:prSet presAssocID="{02AE4E06-5CC5-4DBA-AA63-6A4412B11BE0}" presName="hierRoot2" presStyleCnt="0">
        <dgm:presLayoutVars>
          <dgm:hierBranch val="init"/>
        </dgm:presLayoutVars>
      </dgm:prSet>
      <dgm:spPr/>
    </dgm:pt>
    <dgm:pt modelId="{06157B19-FADB-4D19-95D1-261DD1736E0F}" type="pres">
      <dgm:prSet presAssocID="{02AE4E06-5CC5-4DBA-AA63-6A4412B11BE0}" presName="rootComposite" presStyleCnt="0"/>
      <dgm:spPr/>
    </dgm:pt>
    <dgm:pt modelId="{C970F502-B6FF-403A-B86C-D82852637376}" type="pres">
      <dgm:prSet presAssocID="{02AE4E06-5CC5-4DBA-AA63-6A4412B11BE0}" presName="rootText" presStyleLbl="node4" presStyleIdx="9" presStyleCnt="14" custLinFactNeighborX="90761" custLinFactNeighborY="-223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5AAD75-2431-49C0-9246-F420657B88C6}" type="pres">
      <dgm:prSet presAssocID="{02AE4E06-5CC5-4DBA-AA63-6A4412B11BE0}" presName="rootConnector" presStyleLbl="node4" presStyleIdx="9" presStyleCnt="14"/>
      <dgm:spPr/>
      <dgm:t>
        <a:bodyPr/>
        <a:lstStyle/>
        <a:p>
          <a:endParaRPr lang="en-US"/>
        </a:p>
      </dgm:t>
    </dgm:pt>
    <dgm:pt modelId="{8A534CE4-339E-4F73-A93F-16839C33F9BB}" type="pres">
      <dgm:prSet presAssocID="{02AE4E06-5CC5-4DBA-AA63-6A4412B11BE0}" presName="hierChild4" presStyleCnt="0"/>
      <dgm:spPr/>
    </dgm:pt>
    <dgm:pt modelId="{70C9144D-DA1F-4CC5-A770-502185D016CF}" type="pres">
      <dgm:prSet presAssocID="{02AE4E06-5CC5-4DBA-AA63-6A4412B11BE0}" presName="hierChild5" presStyleCnt="0"/>
      <dgm:spPr/>
    </dgm:pt>
    <dgm:pt modelId="{093A735C-8336-4247-ACD1-CDE6743E9BD8}" type="pres">
      <dgm:prSet presAssocID="{D3D80166-D9B0-4A70-BE88-92617FC7CBC2}" presName="hierChild5" presStyleCnt="0"/>
      <dgm:spPr/>
    </dgm:pt>
    <dgm:pt modelId="{941B4D7F-1DA8-42D0-B9BF-43E3C522D8ED}" type="pres">
      <dgm:prSet presAssocID="{DA6CCBE5-E565-4FA7-BA98-7ED08F1CD255}" presName="Name64" presStyleLbl="parChTrans1D3" presStyleIdx="3" presStyleCnt="5"/>
      <dgm:spPr/>
      <dgm:t>
        <a:bodyPr/>
        <a:lstStyle/>
        <a:p>
          <a:endParaRPr lang="en-US"/>
        </a:p>
      </dgm:t>
    </dgm:pt>
    <dgm:pt modelId="{FE5634F8-8FC0-4663-9742-30BF85264580}" type="pres">
      <dgm:prSet presAssocID="{47A8FDBE-B51A-422A-9875-BB71DE14C259}" presName="hierRoot2" presStyleCnt="0">
        <dgm:presLayoutVars>
          <dgm:hierBranch val="init"/>
        </dgm:presLayoutVars>
      </dgm:prSet>
      <dgm:spPr/>
    </dgm:pt>
    <dgm:pt modelId="{9277F296-263E-45DC-88F4-5FA1BAC6C2D8}" type="pres">
      <dgm:prSet presAssocID="{47A8FDBE-B51A-422A-9875-BB71DE14C259}" presName="rootComposite" presStyleCnt="0"/>
      <dgm:spPr/>
    </dgm:pt>
    <dgm:pt modelId="{E03EB26A-6AAB-4123-8A97-318A22CB13E9}" type="pres">
      <dgm:prSet presAssocID="{47A8FDBE-B51A-422A-9875-BB71DE14C259}" presName="rootText" presStyleLbl="node3" presStyleIdx="3" presStyleCnt="5" custScaleX="154973" custScaleY="189914" custLinFactNeighborX="34035" custLinFactNeighborY="-297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E2275A-F794-4E02-8A46-468865D64289}" type="pres">
      <dgm:prSet presAssocID="{47A8FDBE-B51A-422A-9875-BB71DE14C259}" presName="rootConnector" presStyleLbl="node3" presStyleIdx="3" presStyleCnt="5"/>
      <dgm:spPr/>
      <dgm:t>
        <a:bodyPr/>
        <a:lstStyle/>
        <a:p>
          <a:endParaRPr lang="en-US"/>
        </a:p>
      </dgm:t>
    </dgm:pt>
    <dgm:pt modelId="{E88DE5D7-2C16-488A-8D68-F165D53B2FBD}" type="pres">
      <dgm:prSet presAssocID="{47A8FDBE-B51A-422A-9875-BB71DE14C259}" presName="hierChild4" presStyleCnt="0"/>
      <dgm:spPr/>
    </dgm:pt>
    <dgm:pt modelId="{642DE338-A439-4DA6-9D3E-1A184EE762E2}" type="pres">
      <dgm:prSet presAssocID="{D727C569-A514-4AEA-8E36-0F25C9AA9975}" presName="Name64" presStyleLbl="parChTrans1D4" presStyleIdx="10" presStyleCnt="14"/>
      <dgm:spPr/>
      <dgm:t>
        <a:bodyPr/>
        <a:lstStyle/>
        <a:p>
          <a:endParaRPr lang="en-US"/>
        </a:p>
      </dgm:t>
    </dgm:pt>
    <dgm:pt modelId="{32770748-22B4-4ADC-9430-49B62561A0CF}" type="pres">
      <dgm:prSet presAssocID="{478076F4-198E-4862-8B88-6178D07DA7B8}" presName="hierRoot2" presStyleCnt="0">
        <dgm:presLayoutVars>
          <dgm:hierBranch val="init"/>
        </dgm:presLayoutVars>
      </dgm:prSet>
      <dgm:spPr/>
    </dgm:pt>
    <dgm:pt modelId="{23C684CD-47AA-4CCE-A40B-63F7D635F0B6}" type="pres">
      <dgm:prSet presAssocID="{478076F4-198E-4862-8B88-6178D07DA7B8}" presName="rootComposite" presStyleCnt="0"/>
      <dgm:spPr/>
    </dgm:pt>
    <dgm:pt modelId="{0043139E-D297-483B-AE8D-438A597DB91E}" type="pres">
      <dgm:prSet presAssocID="{478076F4-198E-4862-8B88-6178D07DA7B8}" presName="rootText" presStyleLbl="node4" presStyleIdx="10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10AEFE-A552-4BE0-9160-772FCA867857}" type="pres">
      <dgm:prSet presAssocID="{478076F4-198E-4862-8B88-6178D07DA7B8}" presName="rootConnector" presStyleLbl="node4" presStyleIdx="10" presStyleCnt="14"/>
      <dgm:spPr/>
      <dgm:t>
        <a:bodyPr/>
        <a:lstStyle/>
        <a:p>
          <a:endParaRPr lang="en-US"/>
        </a:p>
      </dgm:t>
    </dgm:pt>
    <dgm:pt modelId="{391E6501-3876-4A14-BF4F-B9EBD449BB98}" type="pres">
      <dgm:prSet presAssocID="{478076F4-198E-4862-8B88-6178D07DA7B8}" presName="hierChild4" presStyleCnt="0"/>
      <dgm:spPr/>
    </dgm:pt>
    <dgm:pt modelId="{5F4830D9-D8E0-4E71-8B19-231E3C101C98}" type="pres">
      <dgm:prSet presAssocID="{478076F4-198E-4862-8B88-6178D07DA7B8}" presName="hierChild5" presStyleCnt="0"/>
      <dgm:spPr/>
    </dgm:pt>
    <dgm:pt modelId="{11095606-D81A-4E39-8970-972F8FA69496}" type="pres">
      <dgm:prSet presAssocID="{1891C5F5-9599-448D-9DF7-9AE39D439251}" presName="Name64" presStyleLbl="parChTrans1D4" presStyleIdx="11" presStyleCnt="14"/>
      <dgm:spPr/>
      <dgm:t>
        <a:bodyPr/>
        <a:lstStyle/>
        <a:p>
          <a:endParaRPr lang="en-US"/>
        </a:p>
      </dgm:t>
    </dgm:pt>
    <dgm:pt modelId="{0173A714-9FA2-4929-9388-EE73170D296D}" type="pres">
      <dgm:prSet presAssocID="{2B62AD0B-DFDD-48E3-BF0F-9C8C6449A2E8}" presName="hierRoot2" presStyleCnt="0">
        <dgm:presLayoutVars>
          <dgm:hierBranch val="init"/>
        </dgm:presLayoutVars>
      </dgm:prSet>
      <dgm:spPr/>
    </dgm:pt>
    <dgm:pt modelId="{B6D274D8-6221-482B-A3BA-0DDAC07850E6}" type="pres">
      <dgm:prSet presAssocID="{2B62AD0B-DFDD-48E3-BF0F-9C8C6449A2E8}" presName="rootComposite" presStyleCnt="0"/>
      <dgm:spPr/>
    </dgm:pt>
    <dgm:pt modelId="{0E198D7D-90B9-460A-82AE-D133F94DBFAD}" type="pres">
      <dgm:prSet presAssocID="{2B62AD0B-DFDD-48E3-BF0F-9C8C6449A2E8}" presName="rootText" presStyleLbl="node4" presStyleIdx="11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C7AADA-0A4E-4D10-B0A0-36E8EC5E5B63}" type="pres">
      <dgm:prSet presAssocID="{2B62AD0B-DFDD-48E3-BF0F-9C8C6449A2E8}" presName="rootConnector" presStyleLbl="node4" presStyleIdx="11" presStyleCnt="14"/>
      <dgm:spPr/>
      <dgm:t>
        <a:bodyPr/>
        <a:lstStyle/>
        <a:p>
          <a:endParaRPr lang="en-US"/>
        </a:p>
      </dgm:t>
    </dgm:pt>
    <dgm:pt modelId="{C957E5AF-CD24-4CB6-B71F-D37F3846EDEE}" type="pres">
      <dgm:prSet presAssocID="{2B62AD0B-DFDD-48E3-BF0F-9C8C6449A2E8}" presName="hierChild4" presStyleCnt="0"/>
      <dgm:spPr/>
    </dgm:pt>
    <dgm:pt modelId="{8734D664-96EF-4102-9C54-7FE977DF8690}" type="pres">
      <dgm:prSet presAssocID="{2B62AD0B-DFDD-48E3-BF0F-9C8C6449A2E8}" presName="hierChild5" presStyleCnt="0"/>
      <dgm:spPr/>
    </dgm:pt>
    <dgm:pt modelId="{0926DA57-9930-4EEB-AC88-15296D2E3726}" type="pres">
      <dgm:prSet presAssocID="{47A8FDBE-B51A-422A-9875-BB71DE14C259}" presName="hierChild5" presStyleCnt="0"/>
      <dgm:spPr/>
    </dgm:pt>
    <dgm:pt modelId="{63276A69-F288-462D-BC92-18344180555E}" type="pres">
      <dgm:prSet presAssocID="{F541152B-3F79-4A34-8085-5EB70A87584C}" presName="Name64" presStyleLbl="parChTrans1D3" presStyleIdx="4" presStyleCnt="5"/>
      <dgm:spPr/>
      <dgm:t>
        <a:bodyPr/>
        <a:lstStyle/>
        <a:p>
          <a:endParaRPr lang="en-US"/>
        </a:p>
      </dgm:t>
    </dgm:pt>
    <dgm:pt modelId="{FBDBC0DD-248D-44C9-93AE-578CFBBF67D1}" type="pres">
      <dgm:prSet presAssocID="{62750613-1315-4439-93DC-52F98875B167}" presName="hierRoot2" presStyleCnt="0">
        <dgm:presLayoutVars>
          <dgm:hierBranch val="init"/>
        </dgm:presLayoutVars>
      </dgm:prSet>
      <dgm:spPr/>
    </dgm:pt>
    <dgm:pt modelId="{3A2400BA-99D0-459A-BA50-33DE9E1759B0}" type="pres">
      <dgm:prSet presAssocID="{62750613-1315-4439-93DC-52F98875B167}" presName="rootComposite" presStyleCnt="0"/>
      <dgm:spPr/>
    </dgm:pt>
    <dgm:pt modelId="{488C3D6D-4602-40FF-B80A-A66AD0709C58}" type="pres">
      <dgm:prSet presAssocID="{62750613-1315-4439-93DC-52F98875B167}" presName="rootText" presStyleLbl="node3" presStyleIdx="4" presStyleCnt="5" custScaleX="156863" custScaleY="164895" custLinFactNeighborX="34035" custLinFactNeighborY="-297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230AFB-3A14-4FBD-805D-A42C48652E76}" type="pres">
      <dgm:prSet presAssocID="{62750613-1315-4439-93DC-52F98875B167}" presName="rootConnector" presStyleLbl="node3" presStyleIdx="4" presStyleCnt="5"/>
      <dgm:spPr/>
      <dgm:t>
        <a:bodyPr/>
        <a:lstStyle/>
        <a:p>
          <a:endParaRPr lang="en-US"/>
        </a:p>
      </dgm:t>
    </dgm:pt>
    <dgm:pt modelId="{1A58B4E9-01D2-469E-95EA-8D061AE58458}" type="pres">
      <dgm:prSet presAssocID="{62750613-1315-4439-93DC-52F98875B167}" presName="hierChild4" presStyleCnt="0"/>
      <dgm:spPr/>
    </dgm:pt>
    <dgm:pt modelId="{868E7585-F945-486E-8415-B612CD025FF0}" type="pres">
      <dgm:prSet presAssocID="{67B6A49E-B3E4-4AFC-A3F2-6A517C48E1CA}" presName="Name64" presStyleLbl="parChTrans1D4" presStyleIdx="12" presStyleCnt="14"/>
      <dgm:spPr/>
      <dgm:t>
        <a:bodyPr/>
        <a:lstStyle/>
        <a:p>
          <a:endParaRPr lang="en-US"/>
        </a:p>
      </dgm:t>
    </dgm:pt>
    <dgm:pt modelId="{9CFB654B-F94D-479F-9742-602F2E09C6C1}" type="pres">
      <dgm:prSet presAssocID="{7CDDD7F5-46B9-4630-818A-09D6881FA35D}" presName="hierRoot2" presStyleCnt="0">
        <dgm:presLayoutVars>
          <dgm:hierBranch val="init"/>
        </dgm:presLayoutVars>
      </dgm:prSet>
      <dgm:spPr/>
    </dgm:pt>
    <dgm:pt modelId="{1AC60875-D92B-49DB-9D1F-23236E9BC321}" type="pres">
      <dgm:prSet presAssocID="{7CDDD7F5-46B9-4630-818A-09D6881FA35D}" presName="rootComposite" presStyleCnt="0"/>
      <dgm:spPr/>
    </dgm:pt>
    <dgm:pt modelId="{364DF5CA-749C-45A3-8DDC-B920077AF89A}" type="pres">
      <dgm:prSet presAssocID="{7CDDD7F5-46B9-4630-818A-09D6881FA35D}" presName="rootText" presStyleLbl="node4" presStyleIdx="12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24853C-B1C8-4F6A-AC16-7B8AB6670498}" type="pres">
      <dgm:prSet presAssocID="{7CDDD7F5-46B9-4630-818A-09D6881FA35D}" presName="rootConnector" presStyleLbl="node4" presStyleIdx="12" presStyleCnt="14"/>
      <dgm:spPr/>
      <dgm:t>
        <a:bodyPr/>
        <a:lstStyle/>
        <a:p>
          <a:endParaRPr lang="en-US"/>
        </a:p>
      </dgm:t>
    </dgm:pt>
    <dgm:pt modelId="{D1BE32B1-845A-46A3-9CFC-690CD5CDBE56}" type="pres">
      <dgm:prSet presAssocID="{7CDDD7F5-46B9-4630-818A-09D6881FA35D}" presName="hierChild4" presStyleCnt="0"/>
      <dgm:spPr/>
    </dgm:pt>
    <dgm:pt modelId="{E7751BE6-9056-4CBC-85C2-28556E8D22E4}" type="pres">
      <dgm:prSet presAssocID="{7CDDD7F5-46B9-4630-818A-09D6881FA35D}" presName="hierChild5" presStyleCnt="0"/>
      <dgm:spPr/>
    </dgm:pt>
    <dgm:pt modelId="{3684DCEA-2B04-41E9-A876-0A48EA0D6ACE}" type="pres">
      <dgm:prSet presAssocID="{9EF66305-4872-4DE7-8C67-BA07A3861F7E}" presName="Name64" presStyleLbl="parChTrans1D4" presStyleIdx="13" presStyleCnt="14"/>
      <dgm:spPr/>
      <dgm:t>
        <a:bodyPr/>
        <a:lstStyle/>
        <a:p>
          <a:endParaRPr lang="en-US"/>
        </a:p>
      </dgm:t>
    </dgm:pt>
    <dgm:pt modelId="{965358D0-558B-4673-BDCF-0066BA8357E6}" type="pres">
      <dgm:prSet presAssocID="{AF43D50E-3514-4964-802E-3EE525D4F60A}" presName="hierRoot2" presStyleCnt="0">
        <dgm:presLayoutVars>
          <dgm:hierBranch val="init"/>
        </dgm:presLayoutVars>
      </dgm:prSet>
      <dgm:spPr/>
    </dgm:pt>
    <dgm:pt modelId="{FE97C93F-7844-482F-951A-B5232696FA13}" type="pres">
      <dgm:prSet presAssocID="{AF43D50E-3514-4964-802E-3EE525D4F60A}" presName="rootComposite" presStyleCnt="0"/>
      <dgm:spPr/>
    </dgm:pt>
    <dgm:pt modelId="{2DEEF5FD-F15A-435D-B8BF-295F6FDABCD9}" type="pres">
      <dgm:prSet presAssocID="{AF43D50E-3514-4964-802E-3EE525D4F60A}" presName="rootText" presStyleLbl="node4" presStyleIdx="13" presStyleCnt="14" custLinFactNeighborX="90761" custLinFactNeighborY="-298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E6E18E-7186-4A01-8FED-1781AB9011E6}" type="pres">
      <dgm:prSet presAssocID="{AF43D50E-3514-4964-802E-3EE525D4F60A}" presName="rootConnector" presStyleLbl="node4" presStyleIdx="13" presStyleCnt="14"/>
      <dgm:spPr/>
      <dgm:t>
        <a:bodyPr/>
        <a:lstStyle/>
        <a:p>
          <a:endParaRPr lang="en-US"/>
        </a:p>
      </dgm:t>
    </dgm:pt>
    <dgm:pt modelId="{2460AFC7-211B-4F96-9928-63338DD2C3FF}" type="pres">
      <dgm:prSet presAssocID="{AF43D50E-3514-4964-802E-3EE525D4F60A}" presName="hierChild4" presStyleCnt="0"/>
      <dgm:spPr/>
    </dgm:pt>
    <dgm:pt modelId="{68EF2DB6-180C-405D-9C6A-4D24797384C9}" type="pres">
      <dgm:prSet presAssocID="{AF43D50E-3514-4964-802E-3EE525D4F60A}" presName="hierChild5" presStyleCnt="0"/>
      <dgm:spPr/>
    </dgm:pt>
    <dgm:pt modelId="{23E826FC-086E-4970-AEB1-621C75EFFE8C}" type="pres">
      <dgm:prSet presAssocID="{62750613-1315-4439-93DC-52F98875B167}" presName="hierChild5" presStyleCnt="0"/>
      <dgm:spPr/>
    </dgm:pt>
    <dgm:pt modelId="{C934F026-27A2-4FDD-8F5D-C62A899286D4}" type="pres">
      <dgm:prSet presAssocID="{CE80455B-D2F4-4D5D-89B0-C76CBC8E32B8}" presName="hierChild5" presStyleCnt="0"/>
      <dgm:spPr/>
    </dgm:pt>
    <dgm:pt modelId="{D83F6E63-F4AF-4315-B021-A21F00F8149A}" type="pres">
      <dgm:prSet presAssocID="{7701A333-EE50-416E-94D3-2951C2DCEA93}" presName="hierChild3" presStyleCnt="0"/>
      <dgm:spPr/>
    </dgm:pt>
  </dgm:ptLst>
  <dgm:cxnLst>
    <dgm:cxn modelId="{1E465D08-8DD2-4992-8C20-2B738884B09A}" type="presOf" srcId="{9EF66305-4872-4DE7-8C67-BA07A3861F7E}" destId="{3684DCEA-2B04-41E9-A876-0A48EA0D6ACE}" srcOrd="0" destOrd="0" presId="urn:microsoft.com/office/officeart/2009/3/layout/HorizontalOrganizationChart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B5901CB7-392C-4C2B-B9CE-A437F073C9E9}" type="presOf" srcId="{596DCBD5-0CC1-4D62-98F8-FA14B5EBAB2B}" destId="{2FE36F8E-170A-4417-A2C3-FF40558C7E32}" srcOrd="0" destOrd="0" presId="urn:microsoft.com/office/officeart/2009/3/layout/HorizontalOrganizationChart"/>
    <dgm:cxn modelId="{F673EA48-C9CB-4EE9-A301-C69E66E4FB24}" type="presOf" srcId="{7701A333-EE50-416E-94D3-2951C2DCEA93}" destId="{F0458538-D205-427C-8F53-3C05B5F582B4}" srcOrd="0" destOrd="0" presId="urn:microsoft.com/office/officeart/2009/3/layout/HorizontalOrganizationChart"/>
    <dgm:cxn modelId="{B1F22CBE-9D67-4F10-8582-F288F3F8DA8C}" type="presOf" srcId="{F541152B-3F79-4A34-8085-5EB70A87584C}" destId="{63276A69-F288-462D-BC92-18344180555E}" srcOrd="0" destOrd="0" presId="urn:microsoft.com/office/officeart/2009/3/layout/HorizontalOrganizationChart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5355C754-15BD-48BD-949B-493E1CC4DF58}" type="presOf" srcId="{F1D1826A-351C-4F5B-8B20-0A6C2708822E}" destId="{2F3A0223-7D02-45FD-91BD-653350450817}" srcOrd="0" destOrd="0" presId="urn:microsoft.com/office/officeart/2009/3/layout/HorizontalOrganizationChart"/>
    <dgm:cxn modelId="{D1B07E56-71A2-4819-89B9-FC86AFA1DC75}" type="presOf" srcId="{0805FF89-AA68-4154-B2B9-D0E995F10A7D}" destId="{A37101F4-554A-4849-8DB9-81F5CDD0FCA7}" srcOrd="0" destOrd="0" presId="urn:microsoft.com/office/officeart/2009/3/layout/HorizontalOrganizationChart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04022F68-6548-4F4F-969F-16BEEBC5BFC2}" type="presOf" srcId="{FE38DEE1-B850-41AE-B526-565AE307BF16}" destId="{65FB1DB9-026C-492B-A2DE-B2C685133A26}" srcOrd="1" destOrd="0" presId="urn:microsoft.com/office/officeart/2009/3/layout/HorizontalOrganizationChart"/>
    <dgm:cxn modelId="{39042447-BC81-438A-82B8-6ABD31ACFD23}" type="presOf" srcId="{215FCD85-4C2B-4B7B-BE51-CE6A159A4884}" destId="{37BC6922-F802-4B20-8F52-FAD49D8BFDD0}" srcOrd="0" destOrd="0" presId="urn:microsoft.com/office/officeart/2009/3/layout/HorizontalOrganizationChart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D137FA1F-94C4-4B30-A95F-E2429FC1B411}" type="presOf" srcId="{CFDB5584-3468-4546-8158-B1C9F1E006E1}" destId="{BB22E587-B2A0-48E9-9B48-106494CC36C8}" srcOrd="0" destOrd="0" presId="urn:microsoft.com/office/officeart/2009/3/layout/HorizontalOrganizationChart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71FEA5AE-DE90-4A7E-BAA6-99A31523E912}" type="presOf" srcId="{566067C2-C04A-4D69-A8DD-A04EBC9080CA}" destId="{0CA13055-A2B6-49A2-BBAD-10653A4A4CFC}" srcOrd="1" destOrd="0" presId="urn:microsoft.com/office/officeart/2009/3/layout/HorizontalOrganizationChart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D3FA9927-7DF9-4D41-80CA-2D41C6AF97E0}" type="presOf" srcId="{2362D349-01D5-453A-8654-20A9E76DA85C}" destId="{91C4C720-01E7-47E4-836B-6FAC19CCE5E6}" srcOrd="0" destOrd="0" presId="urn:microsoft.com/office/officeart/2009/3/layout/HorizontalOrganizationChart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4D2D6476-88C2-4C35-8E43-6E9C95445942}" type="presOf" srcId="{C908DD53-42FB-4BD3-A9D4-CF8FDEEF4D4F}" destId="{CE4E66FB-8896-4E50-BB95-F4106A610768}" srcOrd="0" destOrd="0" presId="urn:microsoft.com/office/officeart/2009/3/layout/HorizontalOrganizationChart"/>
    <dgm:cxn modelId="{5D062BE5-9B02-4A0C-A1CA-A1AECD9060E2}" type="presOf" srcId="{501A359C-46B0-4E4E-827B-7A0D459E90EE}" destId="{27823420-CE58-456E-92F2-43A3797A325A}" srcOrd="0" destOrd="0" presId="urn:microsoft.com/office/officeart/2009/3/layout/HorizontalOrganizationChart"/>
    <dgm:cxn modelId="{C540E0B1-B8CE-4D82-BF7B-22EFC6A7B14C}" type="presOf" srcId="{FE38DEE1-B850-41AE-B526-565AE307BF16}" destId="{BDA51364-BEDC-4CF6-82D9-C597B506B49F}" srcOrd="0" destOrd="0" presId="urn:microsoft.com/office/officeart/2009/3/layout/HorizontalOrganizationChart"/>
    <dgm:cxn modelId="{24284168-EC1E-4B88-93FC-6DF676F4E89A}" type="presOf" srcId="{F1D1826A-351C-4F5B-8B20-0A6C2708822E}" destId="{C8144ED4-A4A3-4EFE-BD95-C8B46BDDBFA8}" srcOrd="1" destOrd="0" presId="urn:microsoft.com/office/officeart/2009/3/layout/HorizontalOrganizationChart"/>
    <dgm:cxn modelId="{267AADE1-4AD5-4587-935C-DF955D43C5BE}" type="presOf" srcId="{47A8FDBE-B51A-422A-9875-BB71DE14C259}" destId="{D2E2275A-F794-4E02-8A46-468865D64289}" srcOrd="1" destOrd="0" presId="urn:microsoft.com/office/officeart/2009/3/layout/HorizontalOrganizationChart"/>
    <dgm:cxn modelId="{1CF60577-D880-49ED-B511-4F5D20E58BBA}" type="presOf" srcId="{7CDDD7F5-46B9-4630-818A-09D6881FA35D}" destId="{364DF5CA-749C-45A3-8DDC-B920077AF89A}" srcOrd="0" destOrd="0" presId="urn:microsoft.com/office/officeart/2009/3/layout/HorizontalOrganizationChart"/>
    <dgm:cxn modelId="{AB8A02A2-6C2F-4535-BB11-658E4398A007}" type="presOf" srcId="{87E1FE72-107E-4DD6-AB76-B2DF476AB5E2}" destId="{A754DFBD-845D-4887-A8CA-8468A85CD37B}" srcOrd="0" destOrd="0" presId="urn:microsoft.com/office/officeart/2009/3/layout/HorizontalOrganizationChart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902FFA73-4DB8-44EE-BFFB-2F9C64C5AAEE}" type="presOf" srcId="{D3D80166-D9B0-4A70-BE88-92617FC7CBC2}" destId="{3037AFC2-0561-4A8A-95E4-50737ED411DE}" srcOrd="0" destOrd="0" presId="urn:microsoft.com/office/officeart/2009/3/layout/HorizontalOrganizationChart"/>
    <dgm:cxn modelId="{16DC4C0D-28D5-4CF7-AC68-C9214E2A29D7}" type="presOf" srcId="{566067C2-C04A-4D69-A8DD-A04EBC9080CA}" destId="{F8B93D70-2CC6-4F87-A965-0028BBC683F8}" srcOrd="0" destOrd="0" presId="urn:microsoft.com/office/officeart/2009/3/layout/HorizontalOrganizationChart"/>
    <dgm:cxn modelId="{ABFDCF63-96CE-4D85-8508-DD122474E8ED}" type="presOf" srcId="{CE80455B-D2F4-4D5D-89B0-C76CBC8E32B8}" destId="{F9CCB30E-C44C-427F-8358-27B5DEA8691E}" srcOrd="0" destOrd="0" presId="urn:microsoft.com/office/officeart/2009/3/layout/HorizontalOrganizationChart"/>
    <dgm:cxn modelId="{16A1DCFF-F3F6-4DEB-B7B3-98EB4FA95083}" type="presOf" srcId="{183C3AB7-E7E8-45EB-9CE0-A9D88DB1C6DB}" destId="{271219FF-0AC2-4978-A9E1-7CE3FB9AEE62}" srcOrd="0" destOrd="0" presId="urn:microsoft.com/office/officeart/2009/3/layout/HorizontalOrganizationChart"/>
    <dgm:cxn modelId="{24AD2299-4B1F-4D6E-ACBD-705DF3377F67}" type="presOf" srcId="{55E859BD-FBE0-43FA-8AE0-798C6E709ADB}" destId="{3569C15A-8021-4A16-96B0-0C4DFA72B5BB}" srcOrd="0" destOrd="0" presId="urn:microsoft.com/office/officeart/2009/3/layout/HorizontalOrganizationChart"/>
    <dgm:cxn modelId="{5EF2CFE7-DCDB-414A-A8EF-F071CD393CFB}" type="presOf" srcId="{215FCD85-4C2B-4B7B-BE51-CE6A159A4884}" destId="{A4905B23-B8A2-4D51-B9B9-9E794843BA54}" srcOrd="1" destOrd="0" presId="urn:microsoft.com/office/officeart/2009/3/layout/HorizontalOrganizationChart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7AFF7529-983B-4BAD-9A22-BB3C29116618}" type="presOf" srcId="{7701A333-EE50-416E-94D3-2951C2DCEA93}" destId="{3B65B03C-9B00-43F8-9193-2355A8D9FDC0}" srcOrd="1" destOrd="0" presId="urn:microsoft.com/office/officeart/2009/3/layout/HorizontalOrganizationChart"/>
    <dgm:cxn modelId="{8D940E58-AC61-43CC-990A-F636F0F16CBB}" type="presOf" srcId="{47A8FDBE-B51A-422A-9875-BB71DE14C259}" destId="{E03EB26A-6AAB-4123-8A97-318A22CB13E9}" srcOrd="0" destOrd="0" presId="urn:microsoft.com/office/officeart/2009/3/layout/HorizontalOrganizationChart"/>
    <dgm:cxn modelId="{B6D0F4EC-9946-4ECF-96F0-C3F352A2C9C4}" type="presOf" srcId="{478076F4-198E-4862-8B88-6178D07DA7B8}" destId="{0043139E-D297-483B-AE8D-438A597DB91E}" srcOrd="0" destOrd="0" presId="urn:microsoft.com/office/officeart/2009/3/layout/HorizontalOrganizationChart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B60696B0-B7C9-4D4D-A532-A4F53A75F698}" type="presOf" srcId="{C50B83CE-A458-4C75-BD27-87391D7E17FA}" destId="{09DAA653-B3DB-463D-A344-D38BAE29A83F}" srcOrd="0" destOrd="0" presId="urn:microsoft.com/office/officeart/2009/3/layout/HorizontalOrganizationChart"/>
    <dgm:cxn modelId="{BADB6A05-D1CC-4FD6-BC97-0E1D10595E63}" type="presOf" srcId="{AA600D55-DBDC-40D5-A335-AE02711BB0EC}" destId="{AA7FDAD1-8011-4983-816E-AA37ECABFE33}" srcOrd="1" destOrd="0" presId="urn:microsoft.com/office/officeart/2009/3/layout/HorizontalOrganizationChart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FAE54855-15A7-4D07-AA29-81848AEF7EC0}" type="presOf" srcId="{596DCBD5-0CC1-4D62-98F8-FA14B5EBAB2B}" destId="{08E5B691-00E9-466B-B091-808B1BB3DBBE}" srcOrd="1" destOrd="0" presId="urn:microsoft.com/office/officeart/2009/3/layout/HorizontalOrganizationChart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38120BE9-BA34-4E6D-8702-54C010ED424D}" type="presOf" srcId="{2B62AD0B-DFDD-48E3-BF0F-9C8C6449A2E8}" destId="{66C7AADA-0A4E-4D10-B0A0-36E8EC5E5B63}" srcOrd="1" destOrd="0" presId="urn:microsoft.com/office/officeart/2009/3/layout/HorizontalOrganizationChart"/>
    <dgm:cxn modelId="{11C14562-7F7E-4C39-91F6-29C3FB19C765}" type="presOf" srcId="{A28CDECC-3C17-4E92-8F90-15FD29F85649}" destId="{7B592A8B-C953-493D-B76A-14E5AAF3B998}" srcOrd="1" destOrd="0" presId="urn:microsoft.com/office/officeart/2009/3/layout/HorizontalOrganizationChart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EF358E1E-31DF-4F90-B5A2-BBD91BE85E04}" type="presOf" srcId="{1DD3D94F-36D7-4BE1-81AB-BD469AD17046}" destId="{81C53CE1-F526-46ED-9D5F-31073C78DC10}" srcOrd="0" destOrd="0" presId="urn:microsoft.com/office/officeart/2009/3/layout/HorizontalOrganizationChart"/>
    <dgm:cxn modelId="{E5FB8EDB-73AE-4FE7-A9EF-E209A7AD1402}" type="presOf" srcId="{207FC836-8213-49C0-A9C3-4A9E08734FAD}" destId="{AD57C8A9-776A-4A08-9B2F-9341E7BF0A4F}" srcOrd="1" destOrd="0" presId="urn:microsoft.com/office/officeart/2009/3/layout/HorizontalOrganizationChart"/>
    <dgm:cxn modelId="{0FA4460C-C147-4C74-839F-FBD53CCADBB7}" type="presOf" srcId="{E28F2014-461D-4D9F-BBC6-4C7F4B7C10DE}" destId="{FA8D94C6-3636-4F14-920F-E1F4BFBC6333}" srcOrd="1" destOrd="0" presId="urn:microsoft.com/office/officeart/2009/3/layout/HorizontalOrganizationChart"/>
    <dgm:cxn modelId="{A0A7F6BD-635C-426F-ACEC-1930E4370023}" type="presOf" srcId="{6B4211B5-BB1E-406B-ACE9-EC635D62C46F}" destId="{6503FF64-96D1-4845-ADC3-5434E9F1A46A}" srcOrd="0" destOrd="0" presId="urn:microsoft.com/office/officeart/2009/3/layout/HorizontalOrganizationChart"/>
    <dgm:cxn modelId="{E9C903BE-5BA2-4A64-829A-204B30730081}" type="presOf" srcId="{1891C5F5-9599-448D-9DF7-9AE39D439251}" destId="{11095606-D81A-4E39-8970-972F8FA69496}" srcOrd="0" destOrd="0" presId="urn:microsoft.com/office/officeart/2009/3/layout/HorizontalOrganizationChart"/>
    <dgm:cxn modelId="{A58A4B6E-E2A0-4D5B-BBFA-17C7426A69D4}" type="presOf" srcId="{E28F2014-461D-4D9F-BBC6-4C7F4B7C10DE}" destId="{76C3A62A-2F54-4758-8D3F-91BF724B0448}" srcOrd="0" destOrd="0" presId="urn:microsoft.com/office/officeart/2009/3/layout/HorizontalOrganizationChart"/>
    <dgm:cxn modelId="{571F8369-370B-41E7-8CCF-7B069AAA8F67}" type="presOf" srcId="{6DB68874-725C-4C80-B4C6-1327B7F1BDBE}" destId="{5BB67F82-D74F-4557-97DF-0039D001519E}" srcOrd="0" destOrd="0" presId="urn:microsoft.com/office/officeart/2009/3/layout/HorizontalOrganizationChart"/>
    <dgm:cxn modelId="{D9FF1BDE-3816-463A-8DA5-AF1BB27BB43A}" type="presOf" srcId="{AF43D50E-3514-4964-802E-3EE525D4F60A}" destId="{36E6E18E-7186-4A01-8FED-1781AB9011E6}" srcOrd="1" destOrd="0" presId="urn:microsoft.com/office/officeart/2009/3/layout/HorizontalOrganizationChart"/>
    <dgm:cxn modelId="{187077C6-9A9E-4BDA-BC9A-13894C9F454D}" type="presOf" srcId="{22564839-E64A-43A5-A27E-5147C846563D}" destId="{9CE96062-88E7-4C12-9A3A-DF3FCD6E5DFE}" srcOrd="0" destOrd="0" presId="urn:microsoft.com/office/officeart/2009/3/layout/HorizontalOrganizationChart"/>
    <dgm:cxn modelId="{8FEB5F0B-97D3-48FF-94C2-EDBF64E708A1}" type="presOf" srcId="{93D87169-3037-4AC6-A63C-0D21083BE17A}" destId="{B9E6F8FA-1117-4F9E-B0CB-1BE66D994655}" srcOrd="1" destOrd="0" presId="urn:microsoft.com/office/officeart/2009/3/layout/HorizontalOrganizationChart"/>
    <dgm:cxn modelId="{3A0CA6D1-06D4-44A5-B906-961B65CC5DAB}" type="presOf" srcId="{02AE4E06-5CC5-4DBA-AA63-6A4412B11BE0}" destId="{C970F502-B6FF-403A-B86C-D82852637376}" srcOrd="0" destOrd="0" presId="urn:microsoft.com/office/officeart/2009/3/layout/HorizontalOrganizationChart"/>
    <dgm:cxn modelId="{CA062858-D002-49C5-8621-38C7392C9737}" type="presOf" srcId="{065FCBF8-C222-47E0-AEBC-425C2E2B8349}" destId="{647B23EA-0382-4C80-B53F-606A9C473CFA}" srcOrd="0" destOrd="0" presId="urn:microsoft.com/office/officeart/2009/3/layout/HorizontalOrganizationChart"/>
    <dgm:cxn modelId="{8D7A86EA-7C4C-4201-9826-45290DDD7D05}" type="presOf" srcId="{207FC836-8213-49C0-A9C3-4A9E08734FAD}" destId="{2F434C12-53A5-4C5A-BC82-3CB4249CDCCA}" srcOrd="0" destOrd="0" presId="urn:microsoft.com/office/officeart/2009/3/layout/HorizontalOrganizationChart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6FBEE395-47EA-4AC7-8959-3CFDC2E6C194}" type="presOf" srcId="{AA600D55-DBDC-40D5-A335-AE02711BB0EC}" destId="{3562AC8F-46B8-42BD-8BC1-1789F60F2382}" srcOrd="0" destOrd="0" presId="urn:microsoft.com/office/officeart/2009/3/layout/HorizontalOrganizationChart"/>
    <dgm:cxn modelId="{3DC32D97-227E-4640-B48E-42DE2A00AFF4}" type="presOf" srcId="{2B62AD0B-DFDD-48E3-BF0F-9C8C6449A2E8}" destId="{0E198D7D-90B9-460A-82AE-D133F94DBFAD}" srcOrd="0" destOrd="0" presId="urn:microsoft.com/office/officeart/2009/3/layout/HorizontalOrganizationChart"/>
    <dgm:cxn modelId="{75768A49-B410-449C-A1C5-D10DB13CB112}" type="presOf" srcId="{62750613-1315-4439-93DC-52F98875B167}" destId="{9E230AFB-3A14-4FBD-805D-A42C48652E76}" srcOrd="1" destOrd="0" presId="urn:microsoft.com/office/officeart/2009/3/layout/HorizontalOrganizationChart"/>
    <dgm:cxn modelId="{343CEEA3-3D3F-459F-B921-B0F3414438B2}" type="presOf" srcId="{67B6A49E-B3E4-4AFC-A3F2-6A517C48E1CA}" destId="{868E7585-F945-486E-8415-B612CD025FF0}" srcOrd="0" destOrd="0" presId="urn:microsoft.com/office/officeart/2009/3/layout/HorizontalOrganizationChart"/>
    <dgm:cxn modelId="{921AABE0-AC1F-49A5-828C-EFA6B907064D}" type="presOf" srcId="{183C3AB7-E7E8-45EB-9CE0-A9D88DB1C6DB}" destId="{4F4ACD2D-54DC-4DFE-91FB-4F8458D41BA1}" srcOrd="1" destOrd="0" presId="urn:microsoft.com/office/officeart/2009/3/layout/HorizontalOrganizationChart"/>
    <dgm:cxn modelId="{2A530522-9D37-467E-96D4-51570012F96B}" type="presOf" srcId="{93D87169-3037-4AC6-A63C-0D21083BE17A}" destId="{A527CE02-667C-4E64-8FA5-2DBEFC8AF790}" srcOrd="0" destOrd="0" presId="urn:microsoft.com/office/officeart/2009/3/layout/HorizontalOrganizationChart"/>
    <dgm:cxn modelId="{E7C9D5AD-1D89-4A08-8E0C-4DC04E14DF08}" type="presOf" srcId="{B6C824FC-E157-4EAF-B1D7-2984357D956D}" destId="{0B0EDE1F-D3E9-4A7D-8995-8428585042E6}" srcOrd="0" destOrd="0" presId="urn:microsoft.com/office/officeart/2009/3/layout/HorizontalOrganizationChart"/>
    <dgm:cxn modelId="{DD8C4CE5-F61C-4914-B90C-668DC0169416}" type="presOf" srcId="{7CDDD7F5-46B9-4630-818A-09D6881FA35D}" destId="{4324853C-B1C8-4F6A-AC16-7B8AB6670498}" srcOrd="1" destOrd="0" presId="urn:microsoft.com/office/officeart/2009/3/layout/HorizontalOrganizationChart"/>
    <dgm:cxn modelId="{C97BA12D-AD17-45AD-B7F6-530439BC488A}" type="presOf" srcId="{62750613-1315-4439-93DC-52F98875B167}" destId="{488C3D6D-4602-40FF-B80A-A66AD0709C58}" srcOrd="0" destOrd="0" presId="urn:microsoft.com/office/officeart/2009/3/layout/HorizontalOrganizationChart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0D276A35-F468-4A6F-81B2-9E8AC3FDD5A4}" type="presOf" srcId="{DA6CCBE5-E565-4FA7-BA98-7ED08F1CD255}" destId="{941B4D7F-1DA8-42D0-B9BF-43E3C522D8ED}" srcOrd="0" destOrd="0" presId="urn:microsoft.com/office/officeart/2009/3/layout/HorizontalOrganizationChart"/>
    <dgm:cxn modelId="{385F0AAF-650D-4E3B-970B-916042C03B4B}" type="presOf" srcId="{D3D80166-D9B0-4A70-BE88-92617FC7CBC2}" destId="{094F703A-2253-426F-9337-2E58EA8BCA66}" srcOrd="1" destOrd="0" presId="urn:microsoft.com/office/officeart/2009/3/layout/HorizontalOrganizationChart"/>
    <dgm:cxn modelId="{8D78B494-5D0E-4901-9BD8-EDBFDCDC3FD0}" type="presOf" srcId="{02AE4E06-5CC5-4DBA-AA63-6A4412B11BE0}" destId="{0B5AAD75-2431-49C0-9246-F420657B88C6}" srcOrd="1" destOrd="0" presId="urn:microsoft.com/office/officeart/2009/3/layout/HorizontalOrganizationChart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DD59A70B-E078-4E6B-9065-6F3C21AD1C14}" type="presOf" srcId="{CE80455B-D2F4-4D5D-89B0-C76CBC8E32B8}" destId="{63881263-0110-4561-AC56-07FD64D04018}" srcOrd="1" destOrd="0" presId="urn:microsoft.com/office/officeart/2009/3/layout/HorizontalOrganizationChart"/>
    <dgm:cxn modelId="{C2804C2D-90BD-466B-A94D-1772E7CFB23B}" type="presOf" srcId="{A28CDECC-3C17-4E92-8F90-15FD29F85649}" destId="{3ABED077-7805-4E65-B6CE-D8A3AA47B6F3}" srcOrd="0" destOrd="0" presId="urn:microsoft.com/office/officeart/2009/3/layout/HorizontalOrganizationChart"/>
    <dgm:cxn modelId="{1B97924C-72FA-4181-8857-BF3C92FF0FFF}" type="presOf" srcId="{478076F4-198E-4862-8B88-6178D07DA7B8}" destId="{6710AEFE-A552-4BE0-9160-772FCA867857}" srcOrd="1" destOrd="0" presId="urn:microsoft.com/office/officeart/2009/3/layout/HorizontalOrganizationChart"/>
    <dgm:cxn modelId="{82DE7AF3-D13C-442D-B7CE-0DB3FC3872FB}" type="presOf" srcId="{AF235B05-1051-4B3C-B9DF-3ABA62ED24A6}" destId="{A4159F64-7398-4331-B95E-C37A02D098FC}" srcOrd="0" destOrd="0" presId="urn:microsoft.com/office/officeart/2009/3/layout/HorizontalOrganizationChart"/>
    <dgm:cxn modelId="{C7CC9AD2-49D6-47A0-B608-5DA06D167433}" type="presOf" srcId="{D727C569-A514-4AEA-8E36-0F25C9AA9975}" destId="{642DE338-A439-4DA6-9D3E-1A184EE762E2}" srcOrd="0" destOrd="0" presId="urn:microsoft.com/office/officeart/2009/3/layout/HorizontalOrganizationChart"/>
    <dgm:cxn modelId="{A5058A11-00B6-41E4-B10C-DF4D8B82F3BA}" type="presOf" srcId="{AF43D50E-3514-4964-802E-3EE525D4F60A}" destId="{2DEEF5FD-F15A-435D-B8BF-295F6FDABCD9}" srcOrd="0" destOrd="0" presId="urn:microsoft.com/office/officeart/2009/3/layout/HorizontalOrganizationChart"/>
    <dgm:cxn modelId="{3C105FA5-51FB-4158-8B5B-EBDA5E2DA533}" type="presParOf" srcId="{BB22E587-B2A0-48E9-9B48-106494CC36C8}" destId="{38E08E09-4B74-4333-A9CF-370E775938D7}" srcOrd="0" destOrd="0" presId="urn:microsoft.com/office/officeart/2009/3/layout/HorizontalOrganizationChart"/>
    <dgm:cxn modelId="{FCE2F7F0-E171-4BA2-B6F0-FC65499D9112}" type="presParOf" srcId="{38E08E09-4B74-4333-A9CF-370E775938D7}" destId="{7F83E316-1A2E-4CA7-96CB-89ADDE254A35}" srcOrd="0" destOrd="0" presId="urn:microsoft.com/office/officeart/2009/3/layout/HorizontalOrganizationChart"/>
    <dgm:cxn modelId="{C74979DD-9BCD-4D11-B220-1E535C1EE84F}" type="presParOf" srcId="{7F83E316-1A2E-4CA7-96CB-89ADDE254A35}" destId="{F0458538-D205-427C-8F53-3C05B5F582B4}" srcOrd="0" destOrd="0" presId="urn:microsoft.com/office/officeart/2009/3/layout/HorizontalOrganizationChart"/>
    <dgm:cxn modelId="{77A913E5-70AC-4D3B-A3B6-9322CECF2EB3}" type="presParOf" srcId="{7F83E316-1A2E-4CA7-96CB-89ADDE254A35}" destId="{3B65B03C-9B00-43F8-9193-2355A8D9FDC0}" srcOrd="1" destOrd="0" presId="urn:microsoft.com/office/officeart/2009/3/layout/HorizontalOrganizationChart"/>
    <dgm:cxn modelId="{33FD854A-72A2-4089-A273-F6068A89FFDC}" type="presParOf" srcId="{38E08E09-4B74-4333-A9CF-370E775938D7}" destId="{55F6097F-AC4E-4254-B33D-F74EF5E1F8DE}" srcOrd="1" destOrd="0" presId="urn:microsoft.com/office/officeart/2009/3/layout/HorizontalOrganizationChart"/>
    <dgm:cxn modelId="{F6D8265B-9B0D-4394-A9E6-E6847835A6AD}" type="presParOf" srcId="{55F6097F-AC4E-4254-B33D-F74EF5E1F8DE}" destId="{9CE96062-88E7-4C12-9A3A-DF3FCD6E5DFE}" srcOrd="0" destOrd="0" presId="urn:microsoft.com/office/officeart/2009/3/layout/HorizontalOrganizationChart"/>
    <dgm:cxn modelId="{FCE2F7D4-1149-4EDB-8CFA-74C2B49AF541}" type="presParOf" srcId="{55F6097F-AC4E-4254-B33D-F74EF5E1F8DE}" destId="{4FA9C087-61E8-427B-BBA2-DB1D6538951A}" srcOrd="1" destOrd="0" presId="urn:microsoft.com/office/officeart/2009/3/layout/HorizontalOrganizationChart"/>
    <dgm:cxn modelId="{AF0039FA-E992-4FF4-8898-61D01E136FA7}" type="presParOf" srcId="{4FA9C087-61E8-427B-BBA2-DB1D6538951A}" destId="{2ED42203-B16B-4C0A-8C42-72850CD8EDD7}" srcOrd="0" destOrd="0" presId="urn:microsoft.com/office/officeart/2009/3/layout/HorizontalOrganizationChart"/>
    <dgm:cxn modelId="{763B97C6-69A2-4686-A51E-72189DDB8D24}" type="presParOf" srcId="{2ED42203-B16B-4C0A-8C42-72850CD8EDD7}" destId="{F9CCB30E-C44C-427F-8358-27B5DEA8691E}" srcOrd="0" destOrd="0" presId="urn:microsoft.com/office/officeart/2009/3/layout/HorizontalOrganizationChart"/>
    <dgm:cxn modelId="{60644600-E985-4A38-B158-0A5B43478726}" type="presParOf" srcId="{2ED42203-B16B-4C0A-8C42-72850CD8EDD7}" destId="{63881263-0110-4561-AC56-07FD64D04018}" srcOrd="1" destOrd="0" presId="urn:microsoft.com/office/officeart/2009/3/layout/HorizontalOrganizationChart"/>
    <dgm:cxn modelId="{0F2CCDF2-FA80-42ED-90BE-80EB5A41E4DD}" type="presParOf" srcId="{4FA9C087-61E8-427B-BBA2-DB1D6538951A}" destId="{B3916968-E7BA-4CB2-88D4-76FBF3AA66BF}" srcOrd="1" destOrd="0" presId="urn:microsoft.com/office/officeart/2009/3/layout/HorizontalOrganizationChart"/>
    <dgm:cxn modelId="{C154D0DD-A5C4-4F54-91D4-7B83DD6CF834}" type="presParOf" srcId="{B3916968-E7BA-4CB2-88D4-76FBF3AA66BF}" destId="{27823420-CE58-456E-92F2-43A3797A325A}" srcOrd="0" destOrd="0" presId="urn:microsoft.com/office/officeart/2009/3/layout/HorizontalOrganizationChart"/>
    <dgm:cxn modelId="{3D48731B-456A-4F9A-979E-63AED52777B6}" type="presParOf" srcId="{B3916968-E7BA-4CB2-88D4-76FBF3AA66BF}" destId="{C898F2DF-7768-404E-9C52-6B37C5EC7996}" srcOrd="1" destOrd="0" presId="urn:microsoft.com/office/officeart/2009/3/layout/HorizontalOrganizationChart"/>
    <dgm:cxn modelId="{1F8C9060-F011-495A-8610-7CD63456388B}" type="presParOf" srcId="{C898F2DF-7768-404E-9C52-6B37C5EC7996}" destId="{23FF8BB7-B581-4987-B36F-69C9A11FA36F}" srcOrd="0" destOrd="0" presId="urn:microsoft.com/office/officeart/2009/3/layout/HorizontalOrganizationChart"/>
    <dgm:cxn modelId="{8722AC51-23AF-4895-83C9-3E39F5C701B8}" type="presParOf" srcId="{23FF8BB7-B581-4987-B36F-69C9A11FA36F}" destId="{3562AC8F-46B8-42BD-8BC1-1789F60F2382}" srcOrd="0" destOrd="0" presId="urn:microsoft.com/office/officeart/2009/3/layout/HorizontalOrganizationChart"/>
    <dgm:cxn modelId="{55C5D4C2-61EA-4A0D-9A09-C6747D6D16D6}" type="presParOf" srcId="{23FF8BB7-B581-4987-B36F-69C9A11FA36F}" destId="{AA7FDAD1-8011-4983-816E-AA37ECABFE33}" srcOrd="1" destOrd="0" presId="urn:microsoft.com/office/officeart/2009/3/layout/HorizontalOrganizationChart"/>
    <dgm:cxn modelId="{33AB85A2-88FC-4CE7-AA3C-1AD64027BD65}" type="presParOf" srcId="{C898F2DF-7768-404E-9C52-6B37C5EC7996}" destId="{ACAB1E70-9BE1-4D7A-921D-45117B0DB463}" srcOrd="1" destOrd="0" presId="urn:microsoft.com/office/officeart/2009/3/layout/HorizontalOrganizationChart"/>
    <dgm:cxn modelId="{A506586E-F48C-445D-9C75-2DD1CADDBC1E}" type="presParOf" srcId="{ACAB1E70-9BE1-4D7A-921D-45117B0DB463}" destId="{3569C15A-8021-4A16-96B0-0C4DFA72B5BB}" srcOrd="0" destOrd="0" presId="urn:microsoft.com/office/officeart/2009/3/layout/HorizontalOrganizationChart"/>
    <dgm:cxn modelId="{F18D81CE-4603-4FA2-BD8A-292F9F09DAE4}" type="presParOf" srcId="{ACAB1E70-9BE1-4D7A-921D-45117B0DB463}" destId="{CC6B6967-85C1-4DFF-A40C-8081A3FADEAC}" srcOrd="1" destOrd="0" presId="urn:microsoft.com/office/officeart/2009/3/layout/HorizontalOrganizationChart"/>
    <dgm:cxn modelId="{7B92A935-50C5-4346-930E-4E55FCE8F2DF}" type="presParOf" srcId="{CC6B6967-85C1-4DFF-A40C-8081A3FADEAC}" destId="{F1221953-8340-48AE-B2D6-9088C533A88B}" srcOrd="0" destOrd="0" presId="urn:microsoft.com/office/officeart/2009/3/layout/HorizontalOrganizationChart"/>
    <dgm:cxn modelId="{39169BB7-AF3A-4E53-B6AD-CC850BEC1186}" type="presParOf" srcId="{F1221953-8340-48AE-B2D6-9088C533A88B}" destId="{BDA51364-BEDC-4CF6-82D9-C597B506B49F}" srcOrd="0" destOrd="0" presId="urn:microsoft.com/office/officeart/2009/3/layout/HorizontalOrganizationChart"/>
    <dgm:cxn modelId="{22F7AA40-AA71-41AA-B41D-919BB10F3881}" type="presParOf" srcId="{F1221953-8340-48AE-B2D6-9088C533A88B}" destId="{65FB1DB9-026C-492B-A2DE-B2C685133A26}" srcOrd="1" destOrd="0" presId="urn:microsoft.com/office/officeart/2009/3/layout/HorizontalOrganizationChart"/>
    <dgm:cxn modelId="{0DB812E9-42B2-47DC-9172-FE0AED12D022}" type="presParOf" srcId="{CC6B6967-85C1-4DFF-A40C-8081A3FADEAC}" destId="{D30874B4-8614-4D6B-8E3A-BA0F91C63043}" srcOrd="1" destOrd="0" presId="urn:microsoft.com/office/officeart/2009/3/layout/HorizontalOrganizationChart"/>
    <dgm:cxn modelId="{1C2CDBEE-B752-4038-A9CC-CC0A9AC1BAC7}" type="presParOf" srcId="{CC6B6967-85C1-4DFF-A40C-8081A3FADEAC}" destId="{C83E3402-208A-4640-9C0F-A17EA3DD9D1E}" srcOrd="2" destOrd="0" presId="urn:microsoft.com/office/officeart/2009/3/layout/HorizontalOrganizationChart"/>
    <dgm:cxn modelId="{E96421CA-4D9B-41F6-8238-93734BB7642B}" type="presParOf" srcId="{ACAB1E70-9BE1-4D7A-921D-45117B0DB463}" destId="{5BB67F82-D74F-4557-97DF-0039D001519E}" srcOrd="2" destOrd="0" presId="urn:microsoft.com/office/officeart/2009/3/layout/HorizontalOrganizationChart"/>
    <dgm:cxn modelId="{B88F824A-300A-4263-9417-9F012BE10853}" type="presParOf" srcId="{ACAB1E70-9BE1-4D7A-921D-45117B0DB463}" destId="{2551D8E3-28DE-47DD-8E58-E648CB2EB26D}" srcOrd="3" destOrd="0" presId="urn:microsoft.com/office/officeart/2009/3/layout/HorizontalOrganizationChart"/>
    <dgm:cxn modelId="{D18508D1-8C3B-4F46-AE81-1DCD124EA8DB}" type="presParOf" srcId="{2551D8E3-28DE-47DD-8E58-E648CB2EB26D}" destId="{8BD9E9DB-106B-46E2-AD8A-113406C683E2}" srcOrd="0" destOrd="0" presId="urn:microsoft.com/office/officeart/2009/3/layout/HorizontalOrganizationChart"/>
    <dgm:cxn modelId="{87A94033-23D1-43DB-B208-3BCFA91A64B2}" type="presParOf" srcId="{8BD9E9DB-106B-46E2-AD8A-113406C683E2}" destId="{76C3A62A-2F54-4758-8D3F-91BF724B0448}" srcOrd="0" destOrd="0" presId="urn:microsoft.com/office/officeart/2009/3/layout/HorizontalOrganizationChart"/>
    <dgm:cxn modelId="{0CCB3D47-79EB-4A3A-9C52-5B61701E96C9}" type="presParOf" srcId="{8BD9E9DB-106B-46E2-AD8A-113406C683E2}" destId="{FA8D94C6-3636-4F14-920F-E1F4BFBC6333}" srcOrd="1" destOrd="0" presId="urn:microsoft.com/office/officeart/2009/3/layout/HorizontalOrganizationChart"/>
    <dgm:cxn modelId="{DDF9A26C-5372-4B6E-9EC7-478848B433C8}" type="presParOf" srcId="{2551D8E3-28DE-47DD-8E58-E648CB2EB26D}" destId="{8BCBF946-9917-44A2-BFA7-82EAB8F44724}" srcOrd="1" destOrd="0" presId="urn:microsoft.com/office/officeart/2009/3/layout/HorizontalOrganizationChart"/>
    <dgm:cxn modelId="{B2E38BB2-DE96-4B27-8099-AA4814587274}" type="presParOf" srcId="{2551D8E3-28DE-47DD-8E58-E648CB2EB26D}" destId="{8E2E3762-F6BB-49C8-9A9E-9C496A198503}" srcOrd="2" destOrd="0" presId="urn:microsoft.com/office/officeart/2009/3/layout/HorizontalOrganizationChart"/>
    <dgm:cxn modelId="{EB028098-3318-4C6F-8E7B-8CA02A263CF9}" type="presParOf" srcId="{ACAB1E70-9BE1-4D7A-921D-45117B0DB463}" destId="{A754DFBD-845D-4887-A8CA-8468A85CD37B}" srcOrd="4" destOrd="0" presId="urn:microsoft.com/office/officeart/2009/3/layout/HorizontalOrganizationChart"/>
    <dgm:cxn modelId="{0B05C005-78E6-4669-BA72-B100986C0BE4}" type="presParOf" srcId="{ACAB1E70-9BE1-4D7A-921D-45117B0DB463}" destId="{08A0F225-F667-4797-AFAC-89410971E450}" srcOrd="5" destOrd="0" presId="urn:microsoft.com/office/officeart/2009/3/layout/HorizontalOrganizationChart"/>
    <dgm:cxn modelId="{510D8F13-2689-4904-B9B5-F0D0B543CA43}" type="presParOf" srcId="{08A0F225-F667-4797-AFAC-89410971E450}" destId="{537E73E5-C314-48C7-A7DB-C90603F7DC9B}" srcOrd="0" destOrd="0" presId="urn:microsoft.com/office/officeart/2009/3/layout/HorizontalOrganizationChart"/>
    <dgm:cxn modelId="{DBE84BCB-06F0-41FB-9D35-79014B890097}" type="presParOf" srcId="{537E73E5-C314-48C7-A7DB-C90603F7DC9B}" destId="{A527CE02-667C-4E64-8FA5-2DBEFC8AF790}" srcOrd="0" destOrd="0" presId="urn:microsoft.com/office/officeart/2009/3/layout/HorizontalOrganizationChart"/>
    <dgm:cxn modelId="{6113C77A-D6B6-4C5F-BD2E-3CF32B9FFAD3}" type="presParOf" srcId="{537E73E5-C314-48C7-A7DB-C90603F7DC9B}" destId="{B9E6F8FA-1117-4F9E-B0CB-1BE66D994655}" srcOrd="1" destOrd="0" presId="urn:microsoft.com/office/officeart/2009/3/layout/HorizontalOrganizationChart"/>
    <dgm:cxn modelId="{8D5B80F0-D96E-448B-A8F9-639D8E5B37DA}" type="presParOf" srcId="{08A0F225-F667-4797-AFAC-89410971E450}" destId="{08295481-A3C5-461F-B1FA-DE204C623DF3}" srcOrd="1" destOrd="0" presId="urn:microsoft.com/office/officeart/2009/3/layout/HorizontalOrganizationChart"/>
    <dgm:cxn modelId="{17F88722-D4BC-4A67-AD20-6F04C2E4CEB7}" type="presParOf" srcId="{08A0F225-F667-4797-AFAC-89410971E450}" destId="{0BEA8393-0B2D-40D0-95EA-B905386B6D44}" srcOrd="2" destOrd="0" presId="urn:microsoft.com/office/officeart/2009/3/layout/HorizontalOrganizationChart"/>
    <dgm:cxn modelId="{22E8007B-E340-4392-8CEB-3744BB2A78E3}" type="presParOf" srcId="{ACAB1E70-9BE1-4D7A-921D-45117B0DB463}" destId="{A4159F64-7398-4331-B95E-C37A02D098FC}" srcOrd="6" destOrd="0" presId="urn:microsoft.com/office/officeart/2009/3/layout/HorizontalOrganizationChart"/>
    <dgm:cxn modelId="{69CA041C-6EA6-456A-8465-593EDDEEC79D}" type="presParOf" srcId="{ACAB1E70-9BE1-4D7A-921D-45117B0DB463}" destId="{06035F35-8BE2-43A8-BB21-9128D6F20518}" srcOrd="7" destOrd="0" presId="urn:microsoft.com/office/officeart/2009/3/layout/HorizontalOrganizationChart"/>
    <dgm:cxn modelId="{70F1F73D-43C5-4A05-A175-1779291134CE}" type="presParOf" srcId="{06035F35-8BE2-43A8-BB21-9128D6F20518}" destId="{FBF79C51-6AD2-4C3F-9F06-B318DD0B7FDF}" srcOrd="0" destOrd="0" presId="urn:microsoft.com/office/officeart/2009/3/layout/HorizontalOrganizationChart"/>
    <dgm:cxn modelId="{D1F2BEBE-0798-4023-90A3-ACAF3AC734EE}" type="presParOf" srcId="{FBF79C51-6AD2-4C3F-9F06-B318DD0B7FDF}" destId="{3ABED077-7805-4E65-B6CE-D8A3AA47B6F3}" srcOrd="0" destOrd="0" presId="urn:microsoft.com/office/officeart/2009/3/layout/HorizontalOrganizationChart"/>
    <dgm:cxn modelId="{558343FF-FBDC-43C3-967F-E28FFE3ADBF8}" type="presParOf" srcId="{FBF79C51-6AD2-4C3F-9F06-B318DD0B7FDF}" destId="{7B592A8B-C953-493D-B76A-14E5AAF3B998}" srcOrd="1" destOrd="0" presId="urn:microsoft.com/office/officeart/2009/3/layout/HorizontalOrganizationChart"/>
    <dgm:cxn modelId="{D3077F89-EEDF-4460-83D1-CAD8052EC593}" type="presParOf" srcId="{06035F35-8BE2-43A8-BB21-9128D6F20518}" destId="{2B3F52B1-FA92-43AC-BEC1-DD5F279188AB}" srcOrd="1" destOrd="0" presId="urn:microsoft.com/office/officeart/2009/3/layout/HorizontalOrganizationChart"/>
    <dgm:cxn modelId="{E45CD18A-B1E5-4D68-9B5D-B1649A1853C1}" type="presParOf" srcId="{06035F35-8BE2-43A8-BB21-9128D6F20518}" destId="{73E97EBD-50B3-4016-9033-817431AC9161}" srcOrd="2" destOrd="0" presId="urn:microsoft.com/office/officeart/2009/3/layout/HorizontalOrganizationChart"/>
    <dgm:cxn modelId="{863E8631-A2F2-4B59-9DF2-AAE99E9873A4}" type="presParOf" srcId="{C898F2DF-7768-404E-9C52-6B37C5EC7996}" destId="{8A3A3679-FB40-41EB-A69B-86E5D6E49A30}" srcOrd="2" destOrd="0" presId="urn:microsoft.com/office/officeart/2009/3/layout/HorizontalOrganizationChart"/>
    <dgm:cxn modelId="{0373C5C8-4EE6-40D6-A417-764512200729}" type="presParOf" srcId="{B3916968-E7BA-4CB2-88D4-76FBF3AA66BF}" destId="{09DAA653-B3DB-463D-A344-D38BAE29A83F}" srcOrd="2" destOrd="0" presId="urn:microsoft.com/office/officeart/2009/3/layout/HorizontalOrganizationChart"/>
    <dgm:cxn modelId="{1D821E08-1ABB-45DD-8717-381A5D726A7F}" type="presParOf" srcId="{B3916968-E7BA-4CB2-88D4-76FBF3AA66BF}" destId="{F88A7A5B-E77F-4E22-8A5D-DA5DA25A8914}" srcOrd="3" destOrd="0" presId="urn:microsoft.com/office/officeart/2009/3/layout/HorizontalOrganizationChart"/>
    <dgm:cxn modelId="{D9CF9B8C-469B-42D0-BCD8-6EF04881FEE7}" type="presParOf" srcId="{F88A7A5B-E77F-4E22-8A5D-DA5DA25A8914}" destId="{59270E56-D64C-49A3-9E46-5E7ABE7299BF}" srcOrd="0" destOrd="0" presId="urn:microsoft.com/office/officeart/2009/3/layout/HorizontalOrganizationChart"/>
    <dgm:cxn modelId="{DBB662E9-FE90-44B7-AFBD-D0EC614CA734}" type="presParOf" srcId="{59270E56-D64C-49A3-9E46-5E7ABE7299BF}" destId="{2FE36F8E-170A-4417-A2C3-FF40558C7E32}" srcOrd="0" destOrd="0" presId="urn:microsoft.com/office/officeart/2009/3/layout/HorizontalOrganizationChart"/>
    <dgm:cxn modelId="{BBF70F40-8857-419D-9E66-DF4946B864B3}" type="presParOf" srcId="{59270E56-D64C-49A3-9E46-5E7ABE7299BF}" destId="{08E5B691-00E9-466B-B091-808B1BB3DBBE}" srcOrd="1" destOrd="0" presId="urn:microsoft.com/office/officeart/2009/3/layout/HorizontalOrganizationChart"/>
    <dgm:cxn modelId="{69A07997-99E2-457A-8FA2-CBBC7E9D07D7}" type="presParOf" srcId="{F88A7A5B-E77F-4E22-8A5D-DA5DA25A8914}" destId="{3907FCAC-6795-4B33-97DC-5AD9D3834E8E}" srcOrd="1" destOrd="0" presId="urn:microsoft.com/office/officeart/2009/3/layout/HorizontalOrganizationChart"/>
    <dgm:cxn modelId="{DE51DE02-539B-459F-8DDB-ACCC9876E6FB}" type="presParOf" srcId="{3907FCAC-6795-4B33-97DC-5AD9D3834E8E}" destId="{0B0EDE1F-D3E9-4A7D-8995-8428585042E6}" srcOrd="0" destOrd="0" presId="urn:microsoft.com/office/officeart/2009/3/layout/HorizontalOrganizationChart"/>
    <dgm:cxn modelId="{AC861430-7D52-4628-8C86-D5458CF247C0}" type="presParOf" srcId="{3907FCAC-6795-4B33-97DC-5AD9D3834E8E}" destId="{97444CCA-ADCA-45BE-BEB8-F32D937BBD61}" srcOrd="1" destOrd="0" presId="urn:microsoft.com/office/officeart/2009/3/layout/HorizontalOrganizationChart"/>
    <dgm:cxn modelId="{E4847CF4-75A9-428C-BDD5-047F973770CA}" type="presParOf" srcId="{97444CCA-ADCA-45BE-BEB8-F32D937BBD61}" destId="{8093BCCC-C714-4EB2-B20D-4828F21B6299}" srcOrd="0" destOrd="0" presId="urn:microsoft.com/office/officeart/2009/3/layout/HorizontalOrganizationChart"/>
    <dgm:cxn modelId="{23FEA9C1-1D72-42F6-B723-3A0E5CE120B6}" type="presParOf" srcId="{8093BCCC-C714-4EB2-B20D-4828F21B6299}" destId="{37BC6922-F802-4B20-8F52-FAD49D8BFDD0}" srcOrd="0" destOrd="0" presId="urn:microsoft.com/office/officeart/2009/3/layout/HorizontalOrganizationChart"/>
    <dgm:cxn modelId="{FF6F46EA-2237-4138-AAF3-31E9643A8651}" type="presParOf" srcId="{8093BCCC-C714-4EB2-B20D-4828F21B6299}" destId="{A4905B23-B8A2-4D51-B9B9-9E794843BA54}" srcOrd="1" destOrd="0" presId="urn:microsoft.com/office/officeart/2009/3/layout/HorizontalOrganizationChart"/>
    <dgm:cxn modelId="{A31B7487-93A3-424D-88B9-A8E06C413489}" type="presParOf" srcId="{97444CCA-ADCA-45BE-BEB8-F32D937BBD61}" destId="{4DA3D1B2-E0A5-4EC2-BCC3-30C45F75DF60}" srcOrd="1" destOrd="0" presId="urn:microsoft.com/office/officeart/2009/3/layout/HorizontalOrganizationChart"/>
    <dgm:cxn modelId="{5D02C7F9-3273-4B40-98A3-9B6FFF84B9CE}" type="presParOf" srcId="{97444CCA-ADCA-45BE-BEB8-F32D937BBD61}" destId="{3A374027-BE08-4B7A-9540-0700FF4727E7}" srcOrd="2" destOrd="0" presId="urn:microsoft.com/office/officeart/2009/3/layout/HorizontalOrganizationChart"/>
    <dgm:cxn modelId="{2995AFFB-41A0-4605-AA96-F698CE825417}" type="presParOf" srcId="{3907FCAC-6795-4B33-97DC-5AD9D3834E8E}" destId="{647B23EA-0382-4C80-B53F-606A9C473CFA}" srcOrd="2" destOrd="0" presId="urn:microsoft.com/office/officeart/2009/3/layout/HorizontalOrganizationChart"/>
    <dgm:cxn modelId="{AF486CB5-4716-4C77-BB8E-C01C98767C5A}" type="presParOf" srcId="{3907FCAC-6795-4B33-97DC-5AD9D3834E8E}" destId="{B2D56C0A-AB20-4718-B31D-6C57953D76D8}" srcOrd="3" destOrd="0" presId="urn:microsoft.com/office/officeart/2009/3/layout/HorizontalOrganizationChart"/>
    <dgm:cxn modelId="{3A66A04C-8DDF-40D4-908F-8548D6EB29D4}" type="presParOf" srcId="{B2D56C0A-AB20-4718-B31D-6C57953D76D8}" destId="{0E8BAB8A-8459-484F-82BC-B6902242381A}" srcOrd="0" destOrd="0" presId="urn:microsoft.com/office/officeart/2009/3/layout/HorizontalOrganizationChart"/>
    <dgm:cxn modelId="{1676753D-9529-4FF9-BA5C-CD9D42A171D7}" type="presParOf" srcId="{0E8BAB8A-8459-484F-82BC-B6902242381A}" destId="{2F3A0223-7D02-45FD-91BD-653350450817}" srcOrd="0" destOrd="0" presId="urn:microsoft.com/office/officeart/2009/3/layout/HorizontalOrganizationChart"/>
    <dgm:cxn modelId="{EDBD3A13-11DC-4AFF-B8CD-FFC75EB86301}" type="presParOf" srcId="{0E8BAB8A-8459-484F-82BC-B6902242381A}" destId="{C8144ED4-A4A3-4EFE-BD95-C8B46BDDBFA8}" srcOrd="1" destOrd="0" presId="urn:microsoft.com/office/officeart/2009/3/layout/HorizontalOrganizationChart"/>
    <dgm:cxn modelId="{7C7E423F-6549-42BE-B856-5392A774D20A}" type="presParOf" srcId="{B2D56C0A-AB20-4718-B31D-6C57953D76D8}" destId="{B6F8D282-725F-4A82-A2ED-2717B1469A58}" srcOrd="1" destOrd="0" presId="urn:microsoft.com/office/officeart/2009/3/layout/HorizontalOrganizationChart"/>
    <dgm:cxn modelId="{C9AF4CA4-AACA-4F70-923E-BC0C91DD175E}" type="presParOf" srcId="{B2D56C0A-AB20-4718-B31D-6C57953D76D8}" destId="{88522394-C5F4-4DB6-83E4-47FB4B153983}" srcOrd="2" destOrd="0" presId="urn:microsoft.com/office/officeart/2009/3/layout/HorizontalOrganizationChart"/>
    <dgm:cxn modelId="{65464B0B-D812-4F41-906E-8AC54ACFE5CD}" type="presParOf" srcId="{F88A7A5B-E77F-4E22-8A5D-DA5DA25A8914}" destId="{6C576F33-5B46-44D1-976B-6E594C0A74AC}" srcOrd="2" destOrd="0" presId="urn:microsoft.com/office/officeart/2009/3/layout/HorizontalOrganizationChart"/>
    <dgm:cxn modelId="{7DE4D2AE-E6D5-4796-BE0B-E3DF26D7CDA3}" type="presParOf" srcId="{B3916968-E7BA-4CB2-88D4-76FBF3AA66BF}" destId="{81C53CE1-F526-46ED-9D5F-31073C78DC10}" srcOrd="4" destOrd="0" presId="urn:microsoft.com/office/officeart/2009/3/layout/HorizontalOrganizationChart"/>
    <dgm:cxn modelId="{B28A879C-4360-446B-A54A-761FE781469F}" type="presParOf" srcId="{B3916968-E7BA-4CB2-88D4-76FBF3AA66BF}" destId="{51427FEC-72B2-4050-BB97-D1B393A11F64}" srcOrd="5" destOrd="0" presId="urn:microsoft.com/office/officeart/2009/3/layout/HorizontalOrganizationChart"/>
    <dgm:cxn modelId="{1F16F045-4F82-44ED-A2E4-E206C43A7B7B}" type="presParOf" srcId="{51427FEC-72B2-4050-BB97-D1B393A11F64}" destId="{D625C42A-B030-42FD-8111-E05EDC1E86BC}" srcOrd="0" destOrd="0" presId="urn:microsoft.com/office/officeart/2009/3/layout/HorizontalOrganizationChart"/>
    <dgm:cxn modelId="{9BFC5C88-45D6-4D39-8EEE-2875E96AEA68}" type="presParOf" srcId="{D625C42A-B030-42FD-8111-E05EDC1E86BC}" destId="{3037AFC2-0561-4A8A-95E4-50737ED411DE}" srcOrd="0" destOrd="0" presId="urn:microsoft.com/office/officeart/2009/3/layout/HorizontalOrganizationChart"/>
    <dgm:cxn modelId="{A1DA3711-E0AA-44A4-8BE4-501DE423A610}" type="presParOf" srcId="{D625C42A-B030-42FD-8111-E05EDC1E86BC}" destId="{094F703A-2253-426F-9337-2E58EA8BCA66}" srcOrd="1" destOrd="0" presId="urn:microsoft.com/office/officeart/2009/3/layout/HorizontalOrganizationChart"/>
    <dgm:cxn modelId="{17ABC0E7-BE09-439F-B358-135C678058DE}" type="presParOf" srcId="{51427FEC-72B2-4050-BB97-D1B393A11F64}" destId="{A67B6F24-DB98-428B-86B5-F3AD7F6EF437}" srcOrd="1" destOrd="0" presId="urn:microsoft.com/office/officeart/2009/3/layout/HorizontalOrganizationChart"/>
    <dgm:cxn modelId="{E10A3E7B-71DD-40D5-86FD-F07E98D5F833}" type="presParOf" srcId="{A67B6F24-DB98-428B-86B5-F3AD7F6EF437}" destId="{91C4C720-01E7-47E4-836B-6FAC19CCE5E6}" srcOrd="0" destOrd="0" presId="urn:microsoft.com/office/officeart/2009/3/layout/HorizontalOrganizationChart"/>
    <dgm:cxn modelId="{78E47A1B-1E98-494B-8A1D-E30DC2224937}" type="presParOf" srcId="{A67B6F24-DB98-428B-86B5-F3AD7F6EF437}" destId="{CC93BEB0-94F9-43AE-9C36-2065EAF7395D}" srcOrd="1" destOrd="0" presId="urn:microsoft.com/office/officeart/2009/3/layout/HorizontalOrganizationChart"/>
    <dgm:cxn modelId="{CA1E7348-6976-4105-8EFC-E77C19EC6503}" type="presParOf" srcId="{CC93BEB0-94F9-43AE-9C36-2065EAF7395D}" destId="{785C0585-7F0B-40A5-9376-EDAA837EB386}" srcOrd="0" destOrd="0" presId="urn:microsoft.com/office/officeart/2009/3/layout/HorizontalOrganizationChart"/>
    <dgm:cxn modelId="{DA630B75-0929-4108-B98A-96395C9F2DAF}" type="presParOf" srcId="{785C0585-7F0B-40A5-9376-EDAA837EB386}" destId="{271219FF-0AC2-4978-A9E1-7CE3FB9AEE62}" srcOrd="0" destOrd="0" presId="urn:microsoft.com/office/officeart/2009/3/layout/HorizontalOrganizationChart"/>
    <dgm:cxn modelId="{2B1F902F-96B0-4C2B-A47A-24C50002C033}" type="presParOf" srcId="{785C0585-7F0B-40A5-9376-EDAA837EB386}" destId="{4F4ACD2D-54DC-4DFE-91FB-4F8458D41BA1}" srcOrd="1" destOrd="0" presId="urn:microsoft.com/office/officeart/2009/3/layout/HorizontalOrganizationChart"/>
    <dgm:cxn modelId="{D91B5D25-B0AD-41C7-8EF2-9332CDEDD23A}" type="presParOf" srcId="{CC93BEB0-94F9-43AE-9C36-2065EAF7395D}" destId="{5139F70F-EDD5-4F12-8633-B058D3064B31}" srcOrd="1" destOrd="0" presId="urn:microsoft.com/office/officeart/2009/3/layout/HorizontalOrganizationChart"/>
    <dgm:cxn modelId="{A3EA42C8-7BD4-4C14-A7EB-81514C796015}" type="presParOf" srcId="{CC93BEB0-94F9-43AE-9C36-2065EAF7395D}" destId="{95D0F4F6-D3C4-4AF7-BA86-AB15DF6A40A8}" srcOrd="2" destOrd="0" presId="urn:microsoft.com/office/officeart/2009/3/layout/HorizontalOrganizationChart"/>
    <dgm:cxn modelId="{228A3A67-4F5A-41FC-AA34-DD2F3E28EED9}" type="presParOf" srcId="{A67B6F24-DB98-428B-86B5-F3AD7F6EF437}" destId="{6503FF64-96D1-4845-ADC3-5434E9F1A46A}" srcOrd="2" destOrd="0" presId="urn:microsoft.com/office/officeart/2009/3/layout/HorizontalOrganizationChart"/>
    <dgm:cxn modelId="{94D2F3B8-C800-439D-A447-1A7216487157}" type="presParOf" srcId="{A67B6F24-DB98-428B-86B5-F3AD7F6EF437}" destId="{45E396D5-DD06-4DF8-9364-3B2A7CFA721E}" srcOrd="3" destOrd="0" presId="urn:microsoft.com/office/officeart/2009/3/layout/HorizontalOrganizationChart"/>
    <dgm:cxn modelId="{D248C4CE-2FFE-4104-A732-A4326D53CB9F}" type="presParOf" srcId="{45E396D5-DD06-4DF8-9364-3B2A7CFA721E}" destId="{AD87F082-21B5-4B0F-88F2-831DBB0CB78D}" srcOrd="0" destOrd="0" presId="urn:microsoft.com/office/officeart/2009/3/layout/HorizontalOrganizationChart"/>
    <dgm:cxn modelId="{AF2ACB7B-DA5F-451E-B668-B275534B56B8}" type="presParOf" srcId="{AD87F082-21B5-4B0F-88F2-831DBB0CB78D}" destId="{F8B93D70-2CC6-4F87-A965-0028BBC683F8}" srcOrd="0" destOrd="0" presId="urn:microsoft.com/office/officeart/2009/3/layout/HorizontalOrganizationChart"/>
    <dgm:cxn modelId="{9708B263-38EE-497F-A9A4-679665D8892D}" type="presParOf" srcId="{AD87F082-21B5-4B0F-88F2-831DBB0CB78D}" destId="{0CA13055-A2B6-49A2-BBAD-10653A4A4CFC}" srcOrd="1" destOrd="0" presId="urn:microsoft.com/office/officeart/2009/3/layout/HorizontalOrganizationChart"/>
    <dgm:cxn modelId="{98F76626-6FE6-45FD-8BFE-6F069CC5353B}" type="presParOf" srcId="{45E396D5-DD06-4DF8-9364-3B2A7CFA721E}" destId="{CD4BF113-96DA-462B-B094-0F12D7EBD706}" srcOrd="1" destOrd="0" presId="urn:microsoft.com/office/officeart/2009/3/layout/HorizontalOrganizationChart"/>
    <dgm:cxn modelId="{6CB68858-77CD-4B49-AF0A-96F632A786D6}" type="presParOf" srcId="{45E396D5-DD06-4DF8-9364-3B2A7CFA721E}" destId="{97C0A63C-0241-4A46-BD76-E7CA2D547926}" srcOrd="2" destOrd="0" presId="urn:microsoft.com/office/officeart/2009/3/layout/HorizontalOrganizationChart"/>
    <dgm:cxn modelId="{7D2BDD48-D078-4590-BA04-855FEB24D37F}" type="presParOf" srcId="{A67B6F24-DB98-428B-86B5-F3AD7F6EF437}" destId="{A37101F4-554A-4849-8DB9-81F5CDD0FCA7}" srcOrd="4" destOrd="0" presId="urn:microsoft.com/office/officeart/2009/3/layout/HorizontalOrganizationChart"/>
    <dgm:cxn modelId="{A3D08EAD-78B9-4E47-B2B0-D70DCA82B37C}" type="presParOf" srcId="{A67B6F24-DB98-428B-86B5-F3AD7F6EF437}" destId="{C3A2EEB5-7916-4634-967F-8010835ACC98}" srcOrd="5" destOrd="0" presId="urn:microsoft.com/office/officeart/2009/3/layout/HorizontalOrganizationChart"/>
    <dgm:cxn modelId="{F9AA1047-6D66-414A-8E38-C58C1E7CD501}" type="presParOf" srcId="{C3A2EEB5-7916-4634-967F-8010835ACC98}" destId="{D917ECCA-F134-4EF4-90B3-5F9AB7D5CC7A}" srcOrd="0" destOrd="0" presId="urn:microsoft.com/office/officeart/2009/3/layout/HorizontalOrganizationChart"/>
    <dgm:cxn modelId="{1EC21A12-60A9-443E-A646-BF25D14F3488}" type="presParOf" srcId="{D917ECCA-F134-4EF4-90B3-5F9AB7D5CC7A}" destId="{2F434C12-53A5-4C5A-BC82-3CB4249CDCCA}" srcOrd="0" destOrd="0" presId="urn:microsoft.com/office/officeart/2009/3/layout/HorizontalOrganizationChart"/>
    <dgm:cxn modelId="{C21B7B4B-408E-439F-9AF0-A9AAAEB40AE6}" type="presParOf" srcId="{D917ECCA-F134-4EF4-90B3-5F9AB7D5CC7A}" destId="{AD57C8A9-776A-4A08-9B2F-9341E7BF0A4F}" srcOrd="1" destOrd="0" presId="urn:microsoft.com/office/officeart/2009/3/layout/HorizontalOrganizationChart"/>
    <dgm:cxn modelId="{DDF5EF9A-EEA2-4655-9166-4FC578C6A9A4}" type="presParOf" srcId="{C3A2EEB5-7916-4634-967F-8010835ACC98}" destId="{E8EBEF73-78FC-4978-81DE-C0EEE0A78E08}" srcOrd="1" destOrd="0" presId="urn:microsoft.com/office/officeart/2009/3/layout/HorizontalOrganizationChart"/>
    <dgm:cxn modelId="{D067BEB0-EA5D-4D06-BE1D-5C9DAF20759B}" type="presParOf" srcId="{C3A2EEB5-7916-4634-967F-8010835ACC98}" destId="{AFEC511E-55A8-4A9C-BDD0-399EF0E72339}" srcOrd="2" destOrd="0" presId="urn:microsoft.com/office/officeart/2009/3/layout/HorizontalOrganizationChart"/>
    <dgm:cxn modelId="{ED9819AA-330A-48F7-8730-335EDCF3C1CF}" type="presParOf" srcId="{A67B6F24-DB98-428B-86B5-F3AD7F6EF437}" destId="{CE4E66FB-8896-4E50-BB95-F4106A610768}" srcOrd="6" destOrd="0" presId="urn:microsoft.com/office/officeart/2009/3/layout/HorizontalOrganizationChart"/>
    <dgm:cxn modelId="{924FE2AF-13F6-4771-80C4-F7A309046A63}" type="presParOf" srcId="{A67B6F24-DB98-428B-86B5-F3AD7F6EF437}" destId="{2EBB68BD-442D-4DED-BF0A-CE400851A928}" srcOrd="7" destOrd="0" presId="urn:microsoft.com/office/officeart/2009/3/layout/HorizontalOrganizationChart"/>
    <dgm:cxn modelId="{6E3289F6-EC71-459F-8533-26260C7DB440}" type="presParOf" srcId="{2EBB68BD-442D-4DED-BF0A-CE400851A928}" destId="{06157B19-FADB-4D19-95D1-261DD1736E0F}" srcOrd="0" destOrd="0" presId="urn:microsoft.com/office/officeart/2009/3/layout/HorizontalOrganizationChart"/>
    <dgm:cxn modelId="{88AFA64F-8EDD-429A-AB98-B725AFF6764F}" type="presParOf" srcId="{06157B19-FADB-4D19-95D1-261DD1736E0F}" destId="{C970F502-B6FF-403A-B86C-D82852637376}" srcOrd="0" destOrd="0" presId="urn:microsoft.com/office/officeart/2009/3/layout/HorizontalOrganizationChart"/>
    <dgm:cxn modelId="{1D3BCA00-A1F9-4AB6-B8C2-D9B10C20A89A}" type="presParOf" srcId="{06157B19-FADB-4D19-95D1-261DD1736E0F}" destId="{0B5AAD75-2431-49C0-9246-F420657B88C6}" srcOrd="1" destOrd="0" presId="urn:microsoft.com/office/officeart/2009/3/layout/HorizontalOrganizationChart"/>
    <dgm:cxn modelId="{A80F4FB3-07EB-45AB-B6EC-5973C04DE54E}" type="presParOf" srcId="{2EBB68BD-442D-4DED-BF0A-CE400851A928}" destId="{8A534CE4-339E-4F73-A93F-16839C33F9BB}" srcOrd="1" destOrd="0" presId="urn:microsoft.com/office/officeart/2009/3/layout/HorizontalOrganizationChart"/>
    <dgm:cxn modelId="{7945984A-A95F-42A2-A5C4-AA7D702FF470}" type="presParOf" srcId="{2EBB68BD-442D-4DED-BF0A-CE400851A928}" destId="{70C9144D-DA1F-4CC5-A770-502185D016CF}" srcOrd="2" destOrd="0" presId="urn:microsoft.com/office/officeart/2009/3/layout/HorizontalOrganizationChart"/>
    <dgm:cxn modelId="{12196CAA-E3F1-439D-84C3-A78C76424FE4}" type="presParOf" srcId="{51427FEC-72B2-4050-BB97-D1B393A11F64}" destId="{093A735C-8336-4247-ACD1-CDE6743E9BD8}" srcOrd="2" destOrd="0" presId="urn:microsoft.com/office/officeart/2009/3/layout/HorizontalOrganizationChart"/>
    <dgm:cxn modelId="{AC7C1680-4E89-4337-B34D-66CA7A39E7C3}" type="presParOf" srcId="{B3916968-E7BA-4CB2-88D4-76FBF3AA66BF}" destId="{941B4D7F-1DA8-42D0-B9BF-43E3C522D8ED}" srcOrd="6" destOrd="0" presId="urn:microsoft.com/office/officeart/2009/3/layout/HorizontalOrganizationChart"/>
    <dgm:cxn modelId="{08FA70D8-3EC6-425C-91E9-F580D348F5E4}" type="presParOf" srcId="{B3916968-E7BA-4CB2-88D4-76FBF3AA66BF}" destId="{FE5634F8-8FC0-4663-9742-30BF85264580}" srcOrd="7" destOrd="0" presId="urn:microsoft.com/office/officeart/2009/3/layout/HorizontalOrganizationChart"/>
    <dgm:cxn modelId="{4A5F36DF-5D6F-4FF2-9621-38F7DC41D74F}" type="presParOf" srcId="{FE5634F8-8FC0-4663-9742-30BF85264580}" destId="{9277F296-263E-45DC-88F4-5FA1BAC6C2D8}" srcOrd="0" destOrd="0" presId="urn:microsoft.com/office/officeart/2009/3/layout/HorizontalOrganizationChart"/>
    <dgm:cxn modelId="{1CBA15A1-98F0-4AC4-BF89-D6BC53B33F51}" type="presParOf" srcId="{9277F296-263E-45DC-88F4-5FA1BAC6C2D8}" destId="{E03EB26A-6AAB-4123-8A97-318A22CB13E9}" srcOrd="0" destOrd="0" presId="urn:microsoft.com/office/officeart/2009/3/layout/HorizontalOrganizationChart"/>
    <dgm:cxn modelId="{FB9CC598-91B8-4255-9BFE-F25841786B59}" type="presParOf" srcId="{9277F296-263E-45DC-88F4-5FA1BAC6C2D8}" destId="{D2E2275A-F794-4E02-8A46-468865D64289}" srcOrd="1" destOrd="0" presId="urn:microsoft.com/office/officeart/2009/3/layout/HorizontalOrganizationChart"/>
    <dgm:cxn modelId="{A35ABA7B-5C1A-478B-9A42-BAC96BB41BD7}" type="presParOf" srcId="{FE5634F8-8FC0-4663-9742-30BF85264580}" destId="{E88DE5D7-2C16-488A-8D68-F165D53B2FBD}" srcOrd="1" destOrd="0" presId="urn:microsoft.com/office/officeart/2009/3/layout/HorizontalOrganizationChart"/>
    <dgm:cxn modelId="{50B115E2-E6F8-4447-B99C-B20F0D6C5051}" type="presParOf" srcId="{E88DE5D7-2C16-488A-8D68-F165D53B2FBD}" destId="{642DE338-A439-4DA6-9D3E-1A184EE762E2}" srcOrd="0" destOrd="0" presId="urn:microsoft.com/office/officeart/2009/3/layout/HorizontalOrganizationChart"/>
    <dgm:cxn modelId="{FAC76D23-346C-4EDA-92AE-3FE723953E50}" type="presParOf" srcId="{E88DE5D7-2C16-488A-8D68-F165D53B2FBD}" destId="{32770748-22B4-4ADC-9430-49B62561A0CF}" srcOrd="1" destOrd="0" presId="urn:microsoft.com/office/officeart/2009/3/layout/HorizontalOrganizationChart"/>
    <dgm:cxn modelId="{8DFE65EB-6DCF-4BA2-B92D-E74A6767E790}" type="presParOf" srcId="{32770748-22B4-4ADC-9430-49B62561A0CF}" destId="{23C684CD-47AA-4CCE-A40B-63F7D635F0B6}" srcOrd="0" destOrd="0" presId="urn:microsoft.com/office/officeart/2009/3/layout/HorizontalOrganizationChart"/>
    <dgm:cxn modelId="{1B00D852-6C9C-4DF3-841F-04588BE354D5}" type="presParOf" srcId="{23C684CD-47AA-4CCE-A40B-63F7D635F0B6}" destId="{0043139E-D297-483B-AE8D-438A597DB91E}" srcOrd="0" destOrd="0" presId="urn:microsoft.com/office/officeart/2009/3/layout/HorizontalOrganizationChart"/>
    <dgm:cxn modelId="{B62DE217-C346-4ED9-BF2F-9D74B725B6EF}" type="presParOf" srcId="{23C684CD-47AA-4CCE-A40B-63F7D635F0B6}" destId="{6710AEFE-A552-4BE0-9160-772FCA867857}" srcOrd="1" destOrd="0" presId="urn:microsoft.com/office/officeart/2009/3/layout/HorizontalOrganizationChart"/>
    <dgm:cxn modelId="{B8EEB076-277C-4EE1-BF10-172218CE1A34}" type="presParOf" srcId="{32770748-22B4-4ADC-9430-49B62561A0CF}" destId="{391E6501-3876-4A14-BF4F-B9EBD449BB98}" srcOrd="1" destOrd="0" presId="urn:microsoft.com/office/officeart/2009/3/layout/HorizontalOrganizationChart"/>
    <dgm:cxn modelId="{AB9F7267-34CB-4D34-9661-1ECA15535F44}" type="presParOf" srcId="{32770748-22B4-4ADC-9430-49B62561A0CF}" destId="{5F4830D9-D8E0-4E71-8B19-231E3C101C98}" srcOrd="2" destOrd="0" presId="urn:microsoft.com/office/officeart/2009/3/layout/HorizontalOrganizationChart"/>
    <dgm:cxn modelId="{A7E0EE1D-CBE5-4C97-B1E2-B0226B625E84}" type="presParOf" srcId="{E88DE5D7-2C16-488A-8D68-F165D53B2FBD}" destId="{11095606-D81A-4E39-8970-972F8FA69496}" srcOrd="2" destOrd="0" presId="urn:microsoft.com/office/officeart/2009/3/layout/HorizontalOrganizationChart"/>
    <dgm:cxn modelId="{6269F580-214D-4C2F-9B4C-98164CC55765}" type="presParOf" srcId="{E88DE5D7-2C16-488A-8D68-F165D53B2FBD}" destId="{0173A714-9FA2-4929-9388-EE73170D296D}" srcOrd="3" destOrd="0" presId="urn:microsoft.com/office/officeart/2009/3/layout/HorizontalOrganizationChart"/>
    <dgm:cxn modelId="{B1901297-3888-4E61-AB7F-37A96B4FFC45}" type="presParOf" srcId="{0173A714-9FA2-4929-9388-EE73170D296D}" destId="{B6D274D8-6221-482B-A3BA-0DDAC07850E6}" srcOrd="0" destOrd="0" presId="urn:microsoft.com/office/officeart/2009/3/layout/HorizontalOrganizationChart"/>
    <dgm:cxn modelId="{7CBDE043-9431-4165-BF12-D0AAD55F6375}" type="presParOf" srcId="{B6D274D8-6221-482B-A3BA-0DDAC07850E6}" destId="{0E198D7D-90B9-460A-82AE-D133F94DBFAD}" srcOrd="0" destOrd="0" presId="urn:microsoft.com/office/officeart/2009/3/layout/HorizontalOrganizationChart"/>
    <dgm:cxn modelId="{14132C21-DD81-4BDD-B0CE-78D92595F3FA}" type="presParOf" srcId="{B6D274D8-6221-482B-A3BA-0DDAC07850E6}" destId="{66C7AADA-0A4E-4D10-B0A0-36E8EC5E5B63}" srcOrd="1" destOrd="0" presId="urn:microsoft.com/office/officeart/2009/3/layout/HorizontalOrganizationChart"/>
    <dgm:cxn modelId="{EA114D42-426C-4B6A-9669-ECFB9E7E6A60}" type="presParOf" srcId="{0173A714-9FA2-4929-9388-EE73170D296D}" destId="{C957E5AF-CD24-4CB6-B71F-D37F3846EDEE}" srcOrd="1" destOrd="0" presId="urn:microsoft.com/office/officeart/2009/3/layout/HorizontalOrganizationChart"/>
    <dgm:cxn modelId="{07BB49AE-8AF8-4A42-8E9F-E354D5A63935}" type="presParOf" srcId="{0173A714-9FA2-4929-9388-EE73170D296D}" destId="{8734D664-96EF-4102-9C54-7FE977DF8690}" srcOrd="2" destOrd="0" presId="urn:microsoft.com/office/officeart/2009/3/layout/HorizontalOrganizationChart"/>
    <dgm:cxn modelId="{C8FCCC7D-B630-4AD5-8CA3-EE16EB18F9AB}" type="presParOf" srcId="{FE5634F8-8FC0-4663-9742-30BF85264580}" destId="{0926DA57-9930-4EEB-AC88-15296D2E3726}" srcOrd="2" destOrd="0" presId="urn:microsoft.com/office/officeart/2009/3/layout/HorizontalOrganizationChart"/>
    <dgm:cxn modelId="{A498C78D-C6CD-470A-86EE-92CD5DD82085}" type="presParOf" srcId="{B3916968-E7BA-4CB2-88D4-76FBF3AA66BF}" destId="{63276A69-F288-462D-BC92-18344180555E}" srcOrd="8" destOrd="0" presId="urn:microsoft.com/office/officeart/2009/3/layout/HorizontalOrganizationChart"/>
    <dgm:cxn modelId="{45EC489A-19E3-4757-8674-5596AECC7DEA}" type="presParOf" srcId="{B3916968-E7BA-4CB2-88D4-76FBF3AA66BF}" destId="{FBDBC0DD-248D-44C9-93AE-578CFBBF67D1}" srcOrd="9" destOrd="0" presId="urn:microsoft.com/office/officeart/2009/3/layout/HorizontalOrganizationChart"/>
    <dgm:cxn modelId="{70C8D06C-3B26-40CA-B8C0-C61C9A3D1CCB}" type="presParOf" srcId="{FBDBC0DD-248D-44C9-93AE-578CFBBF67D1}" destId="{3A2400BA-99D0-459A-BA50-33DE9E1759B0}" srcOrd="0" destOrd="0" presId="urn:microsoft.com/office/officeart/2009/3/layout/HorizontalOrganizationChart"/>
    <dgm:cxn modelId="{00F0C415-3AC1-4A6F-98A0-724F200709D1}" type="presParOf" srcId="{3A2400BA-99D0-459A-BA50-33DE9E1759B0}" destId="{488C3D6D-4602-40FF-B80A-A66AD0709C58}" srcOrd="0" destOrd="0" presId="urn:microsoft.com/office/officeart/2009/3/layout/HorizontalOrganizationChart"/>
    <dgm:cxn modelId="{76A2AA35-41B9-4704-A108-8474517043B0}" type="presParOf" srcId="{3A2400BA-99D0-459A-BA50-33DE9E1759B0}" destId="{9E230AFB-3A14-4FBD-805D-A42C48652E76}" srcOrd="1" destOrd="0" presId="urn:microsoft.com/office/officeart/2009/3/layout/HorizontalOrganizationChart"/>
    <dgm:cxn modelId="{AE7B71A7-EC44-4185-B79A-C01EF5649570}" type="presParOf" srcId="{FBDBC0DD-248D-44C9-93AE-578CFBBF67D1}" destId="{1A58B4E9-01D2-469E-95EA-8D061AE58458}" srcOrd="1" destOrd="0" presId="urn:microsoft.com/office/officeart/2009/3/layout/HorizontalOrganizationChart"/>
    <dgm:cxn modelId="{42FC8DD6-B32F-4C3C-8E5C-1E5FA5F9DD32}" type="presParOf" srcId="{1A58B4E9-01D2-469E-95EA-8D061AE58458}" destId="{868E7585-F945-486E-8415-B612CD025FF0}" srcOrd="0" destOrd="0" presId="urn:microsoft.com/office/officeart/2009/3/layout/HorizontalOrganizationChart"/>
    <dgm:cxn modelId="{0E302B7E-1BB1-4E14-9C54-D4F9F5EAB7FD}" type="presParOf" srcId="{1A58B4E9-01D2-469E-95EA-8D061AE58458}" destId="{9CFB654B-F94D-479F-9742-602F2E09C6C1}" srcOrd="1" destOrd="0" presId="urn:microsoft.com/office/officeart/2009/3/layout/HorizontalOrganizationChart"/>
    <dgm:cxn modelId="{7550DAAE-CC7D-40BB-BAFF-AB3BCD82D584}" type="presParOf" srcId="{9CFB654B-F94D-479F-9742-602F2E09C6C1}" destId="{1AC60875-D92B-49DB-9D1F-23236E9BC321}" srcOrd="0" destOrd="0" presId="urn:microsoft.com/office/officeart/2009/3/layout/HorizontalOrganizationChart"/>
    <dgm:cxn modelId="{6111C185-3398-4011-8AD0-E6A5AF8602C5}" type="presParOf" srcId="{1AC60875-D92B-49DB-9D1F-23236E9BC321}" destId="{364DF5CA-749C-45A3-8DDC-B920077AF89A}" srcOrd="0" destOrd="0" presId="urn:microsoft.com/office/officeart/2009/3/layout/HorizontalOrganizationChart"/>
    <dgm:cxn modelId="{8ACFA607-38C4-403F-A9BC-2E8F17E3F983}" type="presParOf" srcId="{1AC60875-D92B-49DB-9D1F-23236E9BC321}" destId="{4324853C-B1C8-4F6A-AC16-7B8AB6670498}" srcOrd="1" destOrd="0" presId="urn:microsoft.com/office/officeart/2009/3/layout/HorizontalOrganizationChart"/>
    <dgm:cxn modelId="{15B5DFBF-8146-45FD-95F3-30F2368DA626}" type="presParOf" srcId="{9CFB654B-F94D-479F-9742-602F2E09C6C1}" destId="{D1BE32B1-845A-46A3-9CFC-690CD5CDBE56}" srcOrd="1" destOrd="0" presId="urn:microsoft.com/office/officeart/2009/3/layout/HorizontalOrganizationChart"/>
    <dgm:cxn modelId="{4ABBBBE5-BA3E-4EF8-A6B2-3A7BB289FFE3}" type="presParOf" srcId="{9CFB654B-F94D-479F-9742-602F2E09C6C1}" destId="{E7751BE6-9056-4CBC-85C2-28556E8D22E4}" srcOrd="2" destOrd="0" presId="urn:microsoft.com/office/officeart/2009/3/layout/HorizontalOrganizationChart"/>
    <dgm:cxn modelId="{1C29A6EF-E056-4521-BD76-2FB7207BE7D1}" type="presParOf" srcId="{1A58B4E9-01D2-469E-95EA-8D061AE58458}" destId="{3684DCEA-2B04-41E9-A876-0A48EA0D6ACE}" srcOrd="2" destOrd="0" presId="urn:microsoft.com/office/officeart/2009/3/layout/HorizontalOrganizationChart"/>
    <dgm:cxn modelId="{7A4D9B6D-F669-4875-905A-040DAE6B8838}" type="presParOf" srcId="{1A58B4E9-01D2-469E-95EA-8D061AE58458}" destId="{965358D0-558B-4673-BDCF-0066BA8357E6}" srcOrd="3" destOrd="0" presId="urn:microsoft.com/office/officeart/2009/3/layout/HorizontalOrganizationChart"/>
    <dgm:cxn modelId="{C7DBA97A-7E35-40A6-8988-7AA88B7D6CB5}" type="presParOf" srcId="{965358D0-558B-4673-BDCF-0066BA8357E6}" destId="{FE97C93F-7844-482F-951A-B5232696FA13}" srcOrd="0" destOrd="0" presId="urn:microsoft.com/office/officeart/2009/3/layout/HorizontalOrganizationChart"/>
    <dgm:cxn modelId="{A6D45933-BDF5-4F88-847D-FFCC0181AB66}" type="presParOf" srcId="{FE97C93F-7844-482F-951A-B5232696FA13}" destId="{2DEEF5FD-F15A-435D-B8BF-295F6FDABCD9}" srcOrd="0" destOrd="0" presId="urn:microsoft.com/office/officeart/2009/3/layout/HorizontalOrganizationChart"/>
    <dgm:cxn modelId="{79C8D3F4-626E-4EB1-BBB0-5279D80F66B9}" type="presParOf" srcId="{FE97C93F-7844-482F-951A-B5232696FA13}" destId="{36E6E18E-7186-4A01-8FED-1781AB9011E6}" srcOrd="1" destOrd="0" presId="urn:microsoft.com/office/officeart/2009/3/layout/HorizontalOrganizationChart"/>
    <dgm:cxn modelId="{3C9E83AD-AAAE-454C-B037-EF9511DC16E3}" type="presParOf" srcId="{965358D0-558B-4673-BDCF-0066BA8357E6}" destId="{2460AFC7-211B-4F96-9928-63338DD2C3FF}" srcOrd="1" destOrd="0" presId="urn:microsoft.com/office/officeart/2009/3/layout/HorizontalOrganizationChart"/>
    <dgm:cxn modelId="{A4EC60B9-DAD1-4B6F-BCE2-7A2B5DDAB6D5}" type="presParOf" srcId="{965358D0-558B-4673-BDCF-0066BA8357E6}" destId="{68EF2DB6-180C-405D-9C6A-4D24797384C9}" srcOrd="2" destOrd="0" presId="urn:microsoft.com/office/officeart/2009/3/layout/HorizontalOrganizationChart"/>
    <dgm:cxn modelId="{3CFE10D1-C5AC-4267-B397-C6D47BADC28D}" type="presParOf" srcId="{FBDBC0DD-248D-44C9-93AE-578CFBBF67D1}" destId="{23E826FC-086E-4970-AEB1-621C75EFFE8C}" srcOrd="2" destOrd="0" presId="urn:microsoft.com/office/officeart/2009/3/layout/HorizontalOrganizationChart"/>
    <dgm:cxn modelId="{D1131DDC-3854-4EBC-8006-F40D5A628A0C}" type="presParOf" srcId="{4FA9C087-61E8-427B-BBA2-DB1D6538951A}" destId="{C934F026-27A2-4FDD-8F5D-C62A899286D4}" srcOrd="2" destOrd="0" presId="urn:microsoft.com/office/officeart/2009/3/layout/HorizontalOrganizationChart"/>
    <dgm:cxn modelId="{0398FF8D-81AB-456F-BC78-AA6A164FEBC0}" type="presParOf" srcId="{38E08E09-4B74-4333-A9CF-370E775938D7}" destId="{D83F6E63-F4AF-4315-B021-A21F00F8149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System Overview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Functional Requirement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Non</a:t>
          </a:r>
          <a:r>
            <a:rPr lang="en-US" sz="1800" baseline="0" smtClean="0">
              <a:latin typeface="Futura Lt BT" panose="020B0402020204020303"/>
            </a:rPr>
            <a:t> </a:t>
          </a:r>
          <a:r>
            <a:rPr lang="en-US" sz="1800" smtClean="0">
              <a:latin typeface="Futura Lt BT" panose="020B0402020204020303"/>
            </a:rPr>
            <a:t>Functional Requirement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Architecture Overview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Package Design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Entity Relationship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Model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Process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Test Result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Project result</a:t>
          </a:r>
          <a:endParaRPr lang="en-US" sz="180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Comparison Result</a:t>
          </a:r>
          <a:endParaRPr lang="en-US" sz="180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1800" smtClean="0">
              <a:latin typeface="Futura Lt BT" panose="020B0402020204020303"/>
            </a:rPr>
            <a:t>Lesson Learned</a:t>
          </a:r>
          <a:endParaRPr lang="en-US" sz="180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F46-C7E1-4979-9F0F-4672D7838D81}">
      <dsp:nvSpPr>
        <dsp:cNvPr id="0" name=""/>
        <dsp:cNvSpPr/>
      </dsp:nvSpPr>
      <dsp:spPr>
        <a:xfrm>
          <a:off x="0" y="24146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412B4-1DC5-4F58-B3F6-4455BEBFA3C1}">
      <dsp:nvSpPr>
        <dsp:cNvPr id="0" name=""/>
        <dsp:cNvSpPr/>
      </dsp:nvSpPr>
      <dsp:spPr>
        <a:xfrm>
          <a:off x="403983" y="348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overview</a:t>
          </a:r>
          <a:endParaRPr lang="en-US" sz="1800" b="0" kern="1200">
            <a:latin typeface="Futura Lt BT" panose="020B0402020204020303"/>
          </a:endParaRPr>
        </a:p>
      </dsp:txBody>
      <dsp:txXfrm>
        <a:off x="424158" y="55004"/>
        <a:ext cx="5615417" cy="372930"/>
      </dsp:txXfrm>
    </dsp:sp>
    <dsp:sp modelId="{32B90148-336E-472A-838B-71B72313FB6A}">
      <dsp:nvSpPr>
        <dsp:cNvPr id="0" name=""/>
        <dsp:cNvSpPr/>
      </dsp:nvSpPr>
      <dsp:spPr>
        <a:xfrm>
          <a:off x="0" y="87650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BA22-AFA7-4CE8-8C39-4392ACFB3A5A}">
      <dsp:nvSpPr>
        <dsp:cNvPr id="0" name=""/>
        <dsp:cNvSpPr/>
      </dsp:nvSpPr>
      <dsp:spPr>
        <a:xfrm>
          <a:off x="403983" y="66986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management</a:t>
          </a:r>
          <a:endParaRPr lang="en-US" sz="1800" b="0" kern="1200">
            <a:latin typeface="Futura Lt BT" panose="020B0402020204020303"/>
          </a:endParaRPr>
        </a:p>
      </dsp:txBody>
      <dsp:txXfrm>
        <a:off x="424158" y="690044"/>
        <a:ext cx="5615417" cy="372930"/>
      </dsp:txXfrm>
    </dsp:sp>
    <dsp:sp modelId="{A40B6E8B-E577-4378-AD0C-A6F55C234EF3}">
      <dsp:nvSpPr>
        <dsp:cNvPr id="0" name=""/>
        <dsp:cNvSpPr/>
      </dsp:nvSpPr>
      <dsp:spPr>
        <a:xfrm>
          <a:off x="0" y="151154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AB192-3F38-49F4-83FE-F07C169B72C4}">
      <dsp:nvSpPr>
        <dsp:cNvPr id="0" name=""/>
        <dsp:cNvSpPr/>
      </dsp:nvSpPr>
      <dsp:spPr>
        <a:xfrm>
          <a:off x="403983" y="130491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Software specification</a:t>
          </a:r>
          <a:endParaRPr lang="en-US" sz="1800" b="0" kern="1200">
            <a:latin typeface="Futura Lt BT" panose="020B0402020204020303"/>
          </a:endParaRPr>
        </a:p>
      </dsp:txBody>
      <dsp:txXfrm>
        <a:off x="424158" y="1325085"/>
        <a:ext cx="5615417" cy="372930"/>
      </dsp:txXfrm>
    </dsp:sp>
    <dsp:sp modelId="{2336F4F6-7ECD-4408-A630-E3FF5E9E1D4F}">
      <dsp:nvSpPr>
        <dsp:cNvPr id="0" name=""/>
        <dsp:cNvSpPr/>
      </dsp:nvSpPr>
      <dsp:spPr>
        <a:xfrm>
          <a:off x="0" y="214659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5AB4-16C2-43E6-929B-0B8447F7186E}">
      <dsp:nvSpPr>
        <dsp:cNvPr id="0" name=""/>
        <dsp:cNvSpPr/>
      </dsp:nvSpPr>
      <dsp:spPr>
        <a:xfrm>
          <a:off x="403983" y="193995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Software design</a:t>
          </a:r>
          <a:endParaRPr lang="en-US" sz="1800" b="0" kern="1200">
            <a:latin typeface="Futura Lt BT" panose="020B0402020204020303"/>
          </a:endParaRPr>
        </a:p>
      </dsp:txBody>
      <dsp:txXfrm>
        <a:off x="424158" y="1960125"/>
        <a:ext cx="5615417" cy="372930"/>
      </dsp:txXfrm>
    </dsp:sp>
    <dsp:sp modelId="{28B48C67-9F27-498B-9F94-ECE1B7860C00}">
      <dsp:nvSpPr>
        <dsp:cNvPr id="0" name=""/>
        <dsp:cNvSpPr/>
      </dsp:nvSpPr>
      <dsp:spPr>
        <a:xfrm>
          <a:off x="0" y="278163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DC28-A08E-4630-B52B-6FC152228655}">
      <dsp:nvSpPr>
        <dsp:cNvPr id="0" name=""/>
        <dsp:cNvSpPr/>
      </dsp:nvSpPr>
      <dsp:spPr>
        <a:xfrm>
          <a:off x="403983" y="257499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Testing</a:t>
          </a:r>
          <a:endParaRPr lang="en-US" sz="1800" b="0" kern="1200">
            <a:latin typeface="Futura Lt BT" panose="020B0402020204020303"/>
          </a:endParaRPr>
        </a:p>
      </dsp:txBody>
      <dsp:txXfrm>
        <a:off x="424158" y="2595165"/>
        <a:ext cx="5615417" cy="372930"/>
      </dsp:txXfrm>
    </dsp:sp>
    <dsp:sp modelId="{F7DE028F-E3CA-48B1-B488-E94119799E28}">
      <dsp:nvSpPr>
        <dsp:cNvPr id="0" name=""/>
        <dsp:cNvSpPr/>
      </dsp:nvSpPr>
      <dsp:spPr>
        <a:xfrm>
          <a:off x="0" y="341667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B499-90A2-4748-98DB-A9A58F9F24E6}">
      <dsp:nvSpPr>
        <dsp:cNvPr id="0" name=""/>
        <dsp:cNvSpPr/>
      </dsp:nvSpPr>
      <dsp:spPr>
        <a:xfrm>
          <a:off x="403983" y="32100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Project result</a:t>
          </a:r>
        </a:p>
      </dsp:txBody>
      <dsp:txXfrm>
        <a:off x="424158" y="3230204"/>
        <a:ext cx="5615417" cy="372930"/>
      </dsp:txXfrm>
    </dsp:sp>
    <dsp:sp modelId="{AD09611D-DC17-438B-A6D9-5C92D254FD17}">
      <dsp:nvSpPr>
        <dsp:cNvPr id="0" name=""/>
        <dsp:cNvSpPr/>
      </dsp:nvSpPr>
      <dsp:spPr>
        <a:xfrm>
          <a:off x="0" y="405171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E435-4A48-4937-BF70-642C8979D713}">
      <dsp:nvSpPr>
        <dsp:cNvPr id="0" name=""/>
        <dsp:cNvSpPr/>
      </dsp:nvSpPr>
      <dsp:spPr>
        <a:xfrm>
          <a:off x="403983" y="384507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Futura Lt BT" panose="020B0402020204020303"/>
            </a:rPr>
            <a:t>Demo</a:t>
          </a:r>
        </a:p>
      </dsp:txBody>
      <dsp:txXfrm>
        <a:off x="424158" y="3865245"/>
        <a:ext cx="561541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32543" y="811250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Problem</a:t>
          </a:r>
          <a:endParaRPr lang="en-US" sz="1800" kern="1200">
            <a:latin typeface="Futura Lt BT" panose="020B0402020204020303"/>
          </a:endParaRPr>
        </a:p>
      </dsp:txBody>
      <dsp:txXfrm>
        <a:off x="332543" y="811250"/>
        <a:ext cx="5985788" cy="544162"/>
      </dsp:txXfrm>
    </dsp:sp>
    <dsp:sp modelId="{2D59A9C7-E04F-4582-90FC-033D176BF614}">
      <dsp:nvSpPr>
        <dsp:cNvPr id="0" name=""/>
        <dsp:cNvSpPr/>
      </dsp:nvSpPr>
      <dsp:spPr>
        <a:xfrm>
          <a:off x="332543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177205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21866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66527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11188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55850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00511" y="1355413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32543" y="1564556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Idea</a:t>
          </a:r>
          <a:endParaRPr lang="en-US" sz="1800" kern="1200">
            <a:latin typeface="Futura Lt BT" panose="020B0402020204020303"/>
          </a:endParaRPr>
        </a:p>
      </dsp:txBody>
      <dsp:txXfrm>
        <a:off x="332543" y="1564556"/>
        <a:ext cx="5985788" cy="544162"/>
      </dsp:txXfrm>
    </dsp:sp>
    <dsp:sp modelId="{F53FB3BE-71B5-4800-9454-A1F53E3C359F}">
      <dsp:nvSpPr>
        <dsp:cNvPr id="0" name=""/>
        <dsp:cNvSpPr/>
      </dsp:nvSpPr>
      <dsp:spPr>
        <a:xfrm>
          <a:off x="332543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7205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1866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527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1188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5850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400511" y="2108719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32543" y="2317862"/>
          <a:ext cx="5985788" cy="54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Futura Lt BT" panose="020B0402020204020303"/>
            </a:rPr>
            <a:t>Solution</a:t>
          </a:r>
          <a:endParaRPr lang="en-US" sz="1800" kern="1200">
            <a:latin typeface="Futura Lt BT" panose="020B0402020204020303"/>
          </a:endParaRPr>
        </a:p>
      </dsp:txBody>
      <dsp:txXfrm>
        <a:off x="332543" y="2317862"/>
        <a:ext cx="5985788" cy="544162"/>
      </dsp:txXfrm>
    </dsp:sp>
    <dsp:sp modelId="{AB7D17F0-AA95-41CD-90AA-31E567EFA930}">
      <dsp:nvSpPr>
        <dsp:cNvPr id="0" name=""/>
        <dsp:cNvSpPr/>
      </dsp:nvSpPr>
      <dsp:spPr>
        <a:xfrm>
          <a:off x="332543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77205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21866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66527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11188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55850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00511" y="2862025"/>
          <a:ext cx="798105" cy="13301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.jp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5553" y="1690587"/>
            <a:ext cx="7766936" cy="1646302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3600"/>
              <a:t/>
            </a:r>
            <a:br>
              <a:rPr lang="en-US" sz="3600"/>
            </a:br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36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0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7036" y="3727579"/>
            <a:ext cx="42605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Supervisor</a:t>
            </a: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: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Mr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Futura Lt BT" panose="020B0402020204020303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Lt BT" panose="020B0402020204020303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Sang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SE60744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Lê </a:t>
            </a: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Duy Hoàng </a:t>
            </a:r>
            <a:endParaRPr lang="en-US" smtClean="0">
              <a:latin typeface="Futura Lt BT" panose="020B0402020204020303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SE60595 Đặng Nguyễn Khiêm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Trần Anh Tuấn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Futura Lt BT" panose="020B0402020204020303"/>
                <a:cs typeface="Times New Roman" panose="02020603050405020304" pitchFamily="18" charset="0"/>
              </a:rPr>
              <a:t>SE60634 </a:t>
            </a:r>
            <a:r>
              <a:rPr lang="en-US" smtClean="0">
                <a:latin typeface="Futura Lt BT" panose="020B0402020204020303"/>
                <a:cs typeface="Times New Roman" panose="02020603050405020304" pitchFamily="18" charset="0"/>
              </a:rPr>
              <a:t>Phạm Văn Duy</a:t>
            </a: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dirty="0">
                <a:ln/>
                <a:solidFill>
                  <a:schemeClr val="accent4"/>
                </a:solidFill>
                <a:latin typeface="Futura Lt BT" panose="020B0402020204020303"/>
              </a:rPr>
              <a:t>Very important for inexperienced team in controlling issues like us.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2534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7248" y="2731792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1776" y="3743091"/>
            <a:ext cx="731429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/>
                <a:solidFill>
                  <a:schemeClr val="accent4"/>
                </a:solidFill>
                <a:latin typeface="Futura Lt BT" panose="020B0402020204020303"/>
              </a:rPr>
              <a:t>Reduce risks</a:t>
            </a:r>
            <a:endParaRPr lang="vi-VN" sz="2400" b="1" dirty="0">
              <a:ln/>
              <a:solidFill>
                <a:schemeClr val="accent4"/>
              </a:solidFill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31" y="3770366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341652" y="1115872"/>
            <a:ext cx="5206960" cy="891502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629354" y="2665102"/>
            <a:ext cx="20574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Inception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9" y="1417107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35" y="2450871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8" y="3471252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8" y="4329848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7" y="6096358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97228" y="1123228"/>
            <a:ext cx="465138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  <a:r>
              <a:rPr lang="en-US" sz="200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4341651" y="2296273"/>
            <a:ext cx="5206960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341651" y="3198150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768299" y="2389921"/>
            <a:ext cx="3360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system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2700" y="3301396"/>
            <a:ext cx="4855910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1034" y="4244522"/>
            <a:ext cx="32431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Futura Lt BT" panose="020B0402020204020303"/>
              </a:rPr>
              <a:t>Complete draft requirements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0425" y="5114704"/>
            <a:ext cx="4718184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scopes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4341651" y="5037819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4341650" y="4172810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951032" y="5939321"/>
            <a:ext cx="437584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Complete project management plan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4341649" y="5867609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7" y="5160532"/>
            <a:ext cx="407117" cy="407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3856253" y="1475112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563539" y="2250395"/>
            <a:ext cx="2057400" cy="297180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Elaboration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1776347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2684272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3786566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30" y="470989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38510" y="1668713"/>
            <a:ext cx="531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user requirement specification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3856251" y="2529672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3856253" y="3513464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013556" y="2583285"/>
            <a:ext cx="4937570" cy="960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>
                <a:latin typeface="Futura Lt BT" panose="020B0402020204020303"/>
              </a:rPr>
              <a:t>Complete software requirement specification</a:t>
            </a:r>
            <a:endParaRPr lang="vi-VN" sz="2000">
              <a:latin typeface="Futura Lt BT" panose="020B0402020204020303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7302" y="3616710"/>
            <a:ext cx="4855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ERD, final prototypes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750" y="4657377"/>
            <a:ext cx="3499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database model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3556" y="5607389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Complete system architecture design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3878862" y="5530330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3878862" y="4552854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38" y="5653043"/>
            <a:ext cx="407117" cy="4071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232050" y="1100917"/>
            <a:ext cx="5206960" cy="76193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8" name="Rectangle 107"/>
          <p:cNvSpPr/>
          <p:nvPr/>
        </p:nvSpPr>
        <p:spPr>
          <a:xfrm>
            <a:off x="768350" y="1823642"/>
            <a:ext cx="1918404" cy="165394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Construction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33" y="1313101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85" y="2308860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8" y="3329241"/>
            <a:ext cx="407117" cy="4071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8" y="4415532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7" y="607083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0823" y="1244321"/>
            <a:ext cx="465138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and unit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4225701" y="2154262"/>
            <a:ext cx="5206960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225701" y="3056139"/>
            <a:ext cx="5206958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652349" y="2247910"/>
            <a:ext cx="44278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functional and regression test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6750" y="3159385"/>
            <a:ext cx="4855910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manual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4764" y="4330206"/>
            <a:ext cx="1792478" cy="452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Deploy website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4155" y="5200388"/>
            <a:ext cx="4718184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4285381" y="5123503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8" name="Pentagon 67"/>
          <p:cNvSpPr/>
          <p:nvPr/>
        </p:nvSpPr>
        <p:spPr>
          <a:xfrm rot="10800000">
            <a:off x="4285380" y="4258494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712029" y="6025004"/>
            <a:ext cx="472063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Complete all reports and documents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4285379" y="5953293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7" y="5246216"/>
            <a:ext cx="407117" cy="40711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68350" y="4464060"/>
            <a:ext cx="1918404" cy="165394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Transition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77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Project Life Cycle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082181" y="1130291"/>
            <a:ext cx="28269" cy="2634872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10450" y="4258951"/>
            <a:ext cx="1" cy="2297657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7381402"/>
              </p:ext>
            </p:extLst>
          </p:nvPr>
        </p:nvGraphicFramePr>
        <p:xfrm>
          <a:off x="-275102" y="770744"/>
          <a:ext cx="12204505" cy="5939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059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Organization Structure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9" y="1414462"/>
            <a:ext cx="11579693" cy="4986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" y="1414462"/>
            <a:ext cx="11579693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" y="1414461"/>
            <a:ext cx="11579694" cy="334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09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Master Schedule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74702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{F2DE63D5-997A-4646-A377-4702673A728D}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Metrics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Unit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Committed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Deviation</a:t>
                      </a:r>
                      <a:endParaRPr lang="vi-VN" sz="18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Start Date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  <a:latin typeface="Futura Lt BT" panose="020B0402020204020303"/>
                        </a:rPr>
                        <a:t>dd</a:t>
                      </a: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-mm-</a:t>
                      </a:r>
                      <a:r>
                        <a:rPr lang="en-US" sz="1800" dirty="0" err="1">
                          <a:effectLst/>
                          <a:latin typeface="Futura Lt BT" panose="020B0402020204020303"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End Date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dd-mm-yyyy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Duration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100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100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Maximum Team Size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19848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Objectives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60852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2717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Deliverables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3348" y="436241"/>
            <a:ext cx="3760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</a:t>
            </a:r>
            <a:r>
              <a:rPr lang="en-US" sz="2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PRESENTATION OUTLINE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49547899"/>
              </p:ext>
            </p:extLst>
          </p:nvPr>
        </p:nvGraphicFramePr>
        <p:xfrm>
          <a:off x="2358560" y="1961460"/>
          <a:ext cx="8079668" cy="44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2817223" y="117051"/>
            <a:ext cx="1127328" cy="11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6577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>
                <a:latin typeface="Futura Lt BT" panose="020B0402020204020303"/>
              </a:rPr>
              <a:t>Tools &amp; Environment</a:t>
            </a:r>
          </a:p>
          <a:p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76473118"/>
              </p:ext>
            </p:extLst>
          </p:nvPr>
        </p:nvGraphicFramePr>
        <p:xfrm>
          <a:off x="4079818" y="2036182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0" y="2499723"/>
            <a:ext cx="1905000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4082" y="4654762"/>
            <a:ext cx="22885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0668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System Overview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0" y="770743"/>
            <a:ext cx="4606572" cy="6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303" y="1301090"/>
            <a:ext cx="126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Login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 descr="E:\team-cp-14\Documents\Diagrams\SangNT\Login\logi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3" y="1793925"/>
            <a:ext cx="4914265" cy="1137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577223" y="1168735"/>
            <a:ext cx="1470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Logout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 descr="E:\team-cp-14\Documents\Diagrams\SangNT\Login\log ou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80" y="1798149"/>
            <a:ext cx="4536440" cy="114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61473" y="3379377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 descr="E:\team-cp-14\Documents\Diagrams\SangNT\Login\change pass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757"/>
            <a:ext cx="6105378" cy="22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E:\team-cp-14\Documents\Diagrams\VinhNT\View Home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27" y="4670474"/>
            <a:ext cx="4408382" cy="1359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6580306" y="3379376"/>
            <a:ext cx="2012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3" grpId="0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" name="Picture 3" descr="E:\team-cp-14\Documents\Diagrams\VinhNT\Notif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905743"/>
            <a:ext cx="406590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78329" y="963208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16838" y="96441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 descr="D:\FPT\Capstone\Documents\Fix Use-case\UsecaseDiagram-fixed-16-4-2014\ManageCalenda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00" y="1779827"/>
            <a:ext cx="6932294" cy="469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9344" y="102181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 descr="E:\team-cp-14\Documents\Diagrams\VinhNT\Manage Cas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" y="1666355"/>
            <a:ext cx="5314434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087984" y="102181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8" y="1666355"/>
            <a:ext cx="5974080" cy="42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" name="Picture 3" descr="D:\FPT\Capstone\Documents\Fix Use-case\UsecaseDiagram-fixed-16-4-2014\ManageCustom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701761"/>
            <a:ext cx="5450010" cy="50677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04540" y="110165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7639" y="1101651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 descr="D:\FPT\Capstone\Documents\Fix Use-case\UsecaseDiagram-fixed-16-4-2014\ManageCustomerGroup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70" y="1701761"/>
            <a:ext cx="6079813" cy="4881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261" y="1045620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0667" y="1045620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 descr="E:\team-cp-14\Documents\Diagrams\SangNT\Staff\staff manag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" y="1922185"/>
            <a:ext cx="59283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E:\team-cp-14\Documents\Diagrams\SangNT\Staff Group\staff group manag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85" y="1922184"/>
            <a:ext cx="5861742" cy="4145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6434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 descr="D:\FPT\Capstone\Documents\Fix Use-case\UsecaseDiagram-fixed-16-4-2014\ManageServiceTyp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86" y="1691423"/>
            <a:ext cx="6331676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:\FPT\Capstone\Documents\Fix Use-case\UsecaseDiagram-fixed-16-4-2014\ManageServic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2" y="1691424"/>
            <a:ext cx="5154161" cy="5018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FPT\Capstone\Documents\Diagrams\Statistic-Usecas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56" y="1740448"/>
            <a:ext cx="7307126" cy="48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191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5154" y="1064788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380" y="4500017"/>
            <a:ext cx="1618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44614336"/>
              </p:ext>
            </p:extLst>
          </p:nvPr>
        </p:nvGraphicFramePr>
        <p:xfrm>
          <a:off x="3458844" y="163745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" y="21480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5058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Non 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918" y="3276745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Efficiency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765685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minimize the number of steps that the system takes to complete its task.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3918" y="4919848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Memorable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0966" y="540878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System contains some complex screens. Therefore, interface should be easier to use each time the user interacts with </a:t>
            </a:r>
            <a:r>
              <a:rPr lang="vi-VN" sz="2400" smtClean="0">
                <a:latin typeface="Futura Lt BT" panose="020B0402020204020303"/>
              </a:rPr>
              <a:t>it</a:t>
            </a:r>
            <a:r>
              <a:rPr lang="en-US" sz="2400" smtClean="0">
                <a:latin typeface="Futura Lt BT" panose="020B0402020204020303"/>
              </a:rPr>
              <a:t>.</a:t>
            </a:r>
            <a:endParaRPr lang="en-US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5058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Non Functional Requirement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710" y="2071690"/>
            <a:ext cx="1537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Visibility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792" y="250400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>
                <a:latin typeface="Futura Lt BT" panose="020B0402020204020303"/>
              </a:rPr>
              <a:t>Important information (example: text in nodes) should be clearly visible.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710" y="3496588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Consistency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9758" y="398552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Like-items should always be displayed and act the same way through the entire application</a:t>
            </a:r>
            <a:endParaRPr lang="en-US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6430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2533" y="4347375"/>
            <a:ext cx="1777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2417816"/>
              </p:ext>
            </p:extLst>
          </p:nvPr>
        </p:nvGraphicFramePr>
        <p:xfrm>
          <a:off x="3893189" y="1970650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5" y="2210563"/>
            <a:ext cx="2024270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853084"/>
            <a:ext cx="8271803" cy="6004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92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Architecture Overview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1" y="864988"/>
            <a:ext cx="7849771" cy="5993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Package Diagram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1197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Database Design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822" y="4572457"/>
            <a:ext cx="1044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7956021"/>
              </p:ext>
            </p:extLst>
          </p:nvPr>
        </p:nvGraphicFramePr>
        <p:xfrm>
          <a:off x="3639970" y="1965843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57" y="2365307"/>
            <a:ext cx="1857128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014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86" y="770743"/>
            <a:ext cx="8606840" cy="5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014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Model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5091" y="2529671"/>
            <a:ext cx="2146233" cy="169836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V-Model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Pentagon 14"/>
          <p:cNvSpPr/>
          <p:nvPr/>
        </p:nvSpPr>
        <p:spPr>
          <a:xfrm rot="10800000">
            <a:off x="3856247" y="1475110"/>
            <a:ext cx="5579554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49" y="1688645"/>
            <a:ext cx="407117" cy="407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672"/>
            <a:ext cx="407117" cy="4071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95" y="3918711"/>
            <a:ext cx="407117" cy="4071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78" y="4792678"/>
            <a:ext cx="407117" cy="407117"/>
          </a:xfrm>
          <a:prstGeom prst="rect">
            <a:avLst/>
          </a:prstGeom>
        </p:spPr>
      </p:pic>
      <p:sp>
        <p:nvSpPr>
          <p:cNvPr id="20" name="Pentagon 19"/>
          <p:cNvSpPr/>
          <p:nvPr/>
        </p:nvSpPr>
        <p:spPr>
          <a:xfrm rot="10800000">
            <a:off x="3856247" y="2529671"/>
            <a:ext cx="5579556" cy="918030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1" name="Pentagon 20"/>
          <p:cNvSpPr/>
          <p:nvPr/>
        </p:nvSpPr>
        <p:spPr>
          <a:xfrm rot="10800000">
            <a:off x="3856247" y="3710409"/>
            <a:ext cx="5579557" cy="70902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2" name="Pentagon 21"/>
          <p:cNvSpPr/>
          <p:nvPr/>
        </p:nvSpPr>
        <p:spPr>
          <a:xfrm rot="10800000">
            <a:off x="3856249" y="5524586"/>
            <a:ext cx="5590864" cy="983014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3" name="Pentagon 22"/>
          <p:cNvSpPr/>
          <p:nvPr/>
        </p:nvSpPr>
        <p:spPr>
          <a:xfrm rot="10800000">
            <a:off x="3856248" y="4653676"/>
            <a:ext cx="5579557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37" y="5832888"/>
            <a:ext cx="407117" cy="4071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11829" y="1577518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Simple and easy to use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19875" y="2555149"/>
            <a:ext cx="52159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 activities like planning, test designing happens well before coding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19876" y="3833805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 active defect tracking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9876" y="4699890"/>
            <a:ext cx="4651381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Avoids the downward flow of the defects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21402" y="5613884"/>
            <a:ext cx="54334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Works well for small projects where requirements are easily understood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5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4232443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4213262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5208498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4734714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Manager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366327"/>
            <a:ext cx="11633739" cy="203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Nguyen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Lawyer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Office" in Vinh Long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Office,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Staff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Consulting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Contract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to go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manager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office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Mr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Thuan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then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79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Problem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3723727" y="1461847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3805984" y="1655448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Goal setting: test stages, test item etc…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3723728" y="2413243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421400" y="2458606"/>
            <a:ext cx="26104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Test cases preparation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9253" y="4434495"/>
            <a:ext cx="2168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Executing test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5984" y="5541161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Related activities: retest, report etc...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67" name="Pentagon 66"/>
          <p:cNvSpPr/>
          <p:nvPr/>
        </p:nvSpPr>
        <p:spPr>
          <a:xfrm rot="10800000">
            <a:off x="3723729" y="5456939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430640" y="223373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Preparation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0640" y="459989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23" y="1665402"/>
            <a:ext cx="407117" cy="4071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49" y="2547984"/>
            <a:ext cx="407117" cy="4071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49" y="4451516"/>
            <a:ext cx="407117" cy="40711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24" y="5549634"/>
            <a:ext cx="407117" cy="40711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899253" y="3353886"/>
            <a:ext cx="4855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Test procedure preparation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2" name="Pentagon 41"/>
          <p:cNvSpPr/>
          <p:nvPr/>
        </p:nvSpPr>
        <p:spPr>
          <a:xfrm rot="10800000">
            <a:off x="3723729" y="3236008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8" y="3419553"/>
            <a:ext cx="407117" cy="4071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1" name="Pentagon 50"/>
          <p:cNvSpPr/>
          <p:nvPr/>
        </p:nvSpPr>
        <p:spPr>
          <a:xfrm rot="10800000">
            <a:off x="3725164" y="4274921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cxnSp>
        <p:nvCxnSpPr>
          <p:cNvPr id="57" name="Straight Connector 56"/>
          <p:cNvCxnSpPr/>
          <p:nvPr/>
        </p:nvCxnSpPr>
        <p:spPr>
          <a:xfrm flipH="1">
            <a:off x="2911447" y="1461846"/>
            <a:ext cx="656" cy="2364824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881707" y="4274527"/>
            <a:ext cx="17927" cy="1750966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/>
      <p:bldP spid="7" grpId="1"/>
      <p:bldP spid="8" grpId="0"/>
      <p:bldP spid="8" grpId="1"/>
      <p:bldP spid="18" grpId="0" animBg="1"/>
      <p:bldP spid="18" grpId="1" animBg="1"/>
      <p:bldP spid="19" grpId="0" animBg="1"/>
      <p:bldP spid="19" grpId="1" animBg="1"/>
      <p:bldP spid="41" grpId="0"/>
      <p:bldP spid="41" grpId="1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430" y="2924906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up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17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Process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2798" y="2850315"/>
            <a:ext cx="232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Checking result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2998" y="3705411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Analysis result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7" name="Pentagon 6"/>
          <p:cNvSpPr/>
          <p:nvPr/>
        </p:nvSpPr>
        <p:spPr>
          <a:xfrm rot="10800000">
            <a:off x="3723728" y="2789803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8" name="Pentagon 7"/>
          <p:cNvSpPr/>
          <p:nvPr/>
        </p:nvSpPr>
        <p:spPr>
          <a:xfrm rot="10800000">
            <a:off x="3723729" y="3612568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23" y="2973721"/>
            <a:ext cx="407117" cy="407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23" y="3803634"/>
            <a:ext cx="407117" cy="40711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855742" y="2683662"/>
            <a:ext cx="33633" cy="1572659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468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Schedule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34" name="Pentagon 33"/>
          <p:cNvSpPr/>
          <p:nvPr/>
        </p:nvSpPr>
        <p:spPr>
          <a:xfrm rot="10800000">
            <a:off x="4283639" y="1253495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6" name="Rectangle 35"/>
          <p:cNvSpPr/>
          <p:nvPr/>
        </p:nvSpPr>
        <p:spPr>
          <a:xfrm>
            <a:off x="4980979" y="1447654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Developer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37" name="Pentagon 36"/>
          <p:cNvSpPr/>
          <p:nvPr/>
        </p:nvSpPr>
        <p:spPr>
          <a:xfrm rot="10800000">
            <a:off x="4283639" y="2190430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5393964" y="2253121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Time : 7/11 – 5/12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62893" y="5008817"/>
            <a:ext cx="243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Test team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83743" y="5929113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>
                <a:latin typeface="Futura Lt BT" panose="020B0402020204020303"/>
              </a:rPr>
              <a:t>Time : </a:t>
            </a:r>
            <a:r>
              <a:rPr lang="en-US" sz="2000" smtClean="0">
                <a:latin typeface="Futura Lt BT" panose="020B0402020204020303"/>
              </a:rPr>
              <a:t>3/12 </a:t>
            </a:r>
            <a:r>
              <a:rPr lang="en-US" sz="2000">
                <a:latin typeface="Futura Lt BT" panose="020B0402020204020303"/>
              </a:rPr>
              <a:t>– </a:t>
            </a:r>
            <a:r>
              <a:rPr lang="en-US" sz="2000" smtClean="0">
                <a:latin typeface="Futura Lt BT" panose="020B0402020204020303"/>
              </a:rPr>
              <a:t>5/12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41" name="Pentagon 40"/>
          <p:cNvSpPr/>
          <p:nvPr/>
        </p:nvSpPr>
        <p:spPr>
          <a:xfrm rot="10800000">
            <a:off x="4305328" y="5850835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2" name="Pentagon 41"/>
          <p:cNvSpPr/>
          <p:nvPr/>
        </p:nvSpPr>
        <p:spPr>
          <a:xfrm rot="10800000">
            <a:off x="4305328" y="4873359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3" name="Rectangle 42"/>
          <p:cNvSpPr/>
          <p:nvPr/>
        </p:nvSpPr>
        <p:spPr>
          <a:xfrm>
            <a:off x="608969" y="1414079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5344" y="4970861"/>
            <a:ext cx="2287717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 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0656" y="3148458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Intergration test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62893" y="3187320"/>
            <a:ext cx="243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Doer : Test team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83743" y="4102388"/>
            <a:ext cx="4718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Time : 17/11 – 2/12</a:t>
            </a:r>
            <a:endParaRPr lang="en-US" sz="2000" dirty="0">
              <a:latin typeface="Futura Lt BT" panose="020B0402020204020303"/>
            </a:endParaRPr>
          </a:p>
        </p:txBody>
      </p:sp>
      <p:sp>
        <p:nvSpPr>
          <p:cNvPr id="48" name="Pentagon 47"/>
          <p:cNvSpPr/>
          <p:nvPr/>
        </p:nvSpPr>
        <p:spPr>
          <a:xfrm rot="10800000">
            <a:off x="4305328" y="4029338"/>
            <a:ext cx="5206958" cy="568553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49" name="Pentagon 48"/>
          <p:cNvSpPr/>
          <p:nvPr/>
        </p:nvSpPr>
        <p:spPr>
          <a:xfrm rot="10800000">
            <a:off x="4305328" y="3051862"/>
            <a:ext cx="5206958" cy="635865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39" y="1472563"/>
            <a:ext cx="407117" cy="407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38" y="2332211"/>
            <a:ext cx="407117" cy="40711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3273994"/>
            <a:ext cx="407117" cy="4071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70" y="4101325"/>
            <a:ext cx="407117" cy="4071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5" y="5102108"/>
            <a:ext cx="407117" cy="4071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5" y="6002543"/>
            <a:ext cx="407117" cy="4071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3171808" y="1222606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80711" y="3148458"/>
            <a:ext cx="19860" cy="1347195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190641" y="4944187"/>
            <a:ext cx="19860" cy="1347195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3" grpId="0" animBg="1"/>
      <p:bldP spid="43" grpId="1" animBg="1"/>
      <p:bldP spid="44" grpId="0" animBg="1"/>
      <p:bldP spid="44" grpId="1" animBg="1"/>
      <p:bldP spid="45" grpId="0" animBg="1"/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1904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Test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5246" y="444630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240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5304816"/>
              </p:ext>
            </p:extLst>
          </p:nvPr>
        </p:nvGraphicFramePr>
        <p:xfrm>
          <a:off x="3569631" y="2168359"/>
          <a:ext cx="5804282" cy="279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68" y="2462566"/>
            <a:ext cx="1857128" cy="18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4095398" y="1712674"/>
            <a:ext cx="5737914" cy="1329396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1" y="2421424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2" y="3835379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41" y="5382674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8530" y="1866073"/>
            <a:ext cx="5391020" cy="122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We have more experiences of managing a software project: how to manage plan, time, and risk. These experiences help us a lot in our future work.</a:t>
            </a:r>
            <a:endParaRPr lang="en-US" sz="1200"/>
          </a:p>
        </p:txBody>
      </p:sp>
      <p:sp>
        <p:nvSpPr>
          <p:cNvPr id="58" name="Pentagon 57"/>
          <p:cNvSpPr/>
          <p:nvPr/>
        </p:nvSpPr>
        <p:spPr>
          <a:xfrm rot="10800000">
            <a:off x="4095398" y="3684598"/>
            <a:ext cx="5737916" cy="780210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63" name="Pentagon 62"/>
          <p:cNvSpPr/>
          <p:nvPr/>
        </p:nvSpPr>
        <p:spPr>
          <a:xfrm rot="10800000">
            <a:off x="4095403" y="5131757"/>
            <a:ext cx="5737913" cy="875147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4515990" y="3679555"/>
            <a:ext cx="531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Know how to communicate with other team members and how to do teamwork efficiently</a:t>
            </a:r>
            <a:endParaRPr lang="en-US" sz="1200"/>
          </a:p>
        </p:txBody>
      </p:sp>
      <p:sp>
        <p:nvSpPr>
          <p:cNvPr id="4" name="Rectangle 3"/>
          <p:cNvSpPr/>
          <p:nvPr/>
        </p:nvSpPr>
        <p:spPr>
          <a:xfrm>
            <a:off x="4496373" y="5270680"/>
            <a:ext cx="53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If this application is developed, we will get a good mark in Capstone Project. It makes our grade better.</a:t>
            </a:r>
            <a:endParaRPr lang="en-US" sz="1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4246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Project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9" y="3386646"/>
            <a:ext cx="2345410" cy="12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77415"/>
              </p:ext>
            </p:extLst>
          </p:nvPr>
        </p:nvGraphicFramePr>
        <p:xfrm>
          <a:off x="1164888" y="1288774"/>
          <a:ext cx="8915400" cy="512598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Main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objectives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C</a:t>
                      </a:r>
                      <a:r>
                        <a:rPr lang="vi-VN" sz="1800" b="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reate a website for law firm that help lawyers can work more effective, easier and simpler way without remember schedule and operation event</a:t>
                      </a:r>
                      <a:endParaRPr lang="vi-VN" sz="1800" b="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Law firm can manage all information like case, customer, staff service and office easier</a:t>
                      </a:r>
                      <a:endParaRPr lang="vi-VN" sz="18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Releases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17/12/2014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17/12/2014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Test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200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Approximately 500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Futura Lt BT" panose="020B0402020204020303"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34074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Compilation Result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42835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Limitation &amp; Expectation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sp>
        <p:nvSpPr>
          <p:cNvPr id="19" name="Pentagon 18"/>
          <p:cNvSpPr/>
          <p:nvPr/>
        </p:nvSpPr>
        <p:spPr>
          <a:xfrm rot="10800000">
            <a:off x="4200249" y="1814505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4897589" y="2008664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Can not use Android App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24" name="Pentagon 23"/>
          <p:cNvSpPr/>
          <p:nvPr/>
        </p:nvSpPr>
        <p:spPr>
          <a:xfrm rot="10800000">
            <a:off x="4200249" y="2751440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4578642" y="2830089"/>
            <a:ext cx="48285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Some functions are not smooth as expected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5579" y="1975089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9" y="2033573"/>
            <a:ext cx="407117" cy="4071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8" y="2893221"/>
            <a:ext cx="407117" cy="40711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088418" y="1783616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entagon 29"/>
          <p:cNvSpPr/>
          <p:nvPr/>
        </p:nvSpPr>
        <p:spPr>
          <a:xfrm rot="10800000">
            <a:off x="4200249" y="4430449"/>
            <a:ext cx="5206960" cy="72498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1" name="Rectangle 30"/>
          <p:cNvSpPr/>
          <p:nvPr/>
        </p:nvSpPr>
        <p:spPr>
          <a:xfrm>
            <a:off x="4897589" y="4624608"/>
            <a:ext cx="5035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000" smtClean="0">
                <a:latin typeface="Futura Lt BT" panose="020B0402020204020303"/>
              </a:rPr>
              <a:t>Can use Android App</a:t>
            </a:r>
            <a:endParaRPr lang="vi-VN" sz="2000" dirty="0">
              <a:latin typeface="Futura Lt BT" panose="020B0402020204020303"/>
            </a:endParaRPr>
          </a:p>
        </p:txBody>
      </p:sp>
      <p:sp>
        <p:nvSpPr>
          <p:cNvPr id="32" name="Pentagon 31"/>
          <p:cNvSpPr/>
          <p:nvPr/>
        </p:nvSpPr>
        <p:spPr>
          <a:xfrm rot="10800000">
            <a:off x="4200249" y="5367384"/>
            <a:ext cx="5206959" cy="636241"/>
          </a:xfrm>
          <a:prstGeom prst="homePlate">
            <a:avLst/>
          </a:prstGeom>
          <a:noFill/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3" name="Rectangle 32"/>
          <p:cNvSpPr/>
          <p:nvPr/>
        </p:nvSpPr>
        <p:spPr>
          <a:xfrm>
            <a:off x="5310574" y="5430075"/>
            <a:ext cx="22204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smtClean="0">
                <a:latin typeface="Futura Lt BT" panose="020B0402020204020303"/>
              </a:rPr>
              <a:t>Can locate by GPS</a:t>
            </a:r>
            <a:endParaRPr lang="vi-VN" sz="20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5579" y="4591033"/>
            <a:ext cx="2179724" cy="128584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solidFill>
                  <a:schemeClr val="tx1"/>
                </a:solidFill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Expectation</a:t>
            </a:r>
            <a:endParaRPr lang="vi-VN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9" y="4649517"/>
            <a:ext cx="407117" cy="4071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8" y="5509165"/>
            <a:ext cx="407117" cy="40711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3088418" y="4399560"/>
            <a:ext cx="17807" cy="1477318"/>
          </a:xfrm>
          <a:prstGeom prst="line">
            <a:avLst/>
          </a:prstGeom>
          <a:ln w="38100" cmpd="thickThin">
            <a:solidFill>
              <a:schemeClr val="accent5">
                <a:lumMod val="75000"/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3" grpId="1"/>
      <p:bldP spid="25" grpId="0"/>
      <p:bldP spid="25" grpId="1"/>
      <p:bldP spid="26" grpId="0" animBg="1"/>
      <p:bldP spid="26" grpId="1" animBg="1"/>
      <p:bldP spid="31" grpId="0"/>
      <p:bldP spid="31" grpId="1"/>
      <p:bldP spid="33" grpId="0"/>
      <p:bldP spid="33" grpId="1"/>
      <p:bldP spid="34" grpId="0" animBg="1"/>
      <p:bldP spid="3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50464"/>
              </p:ext>
            </p:extLst>
          </p:nvPr>
        </p:nvGraphicFramePr>
        <p:xfrm>
          <a:off x="1134211" y="1573696"/>
          <a:ext cx="9529100" cy="442593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46374"/>
                <a:gridCol w="3176367"/>
                <a:gridCol w="3806359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Members</a:t>
                      </a: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dirty="0" smtClean="0">
                          <a:latin typeface="+mj-lt"/>
                          <a:cs typeface="Times" pitchFamily="18" charset="0"/>
                        </a:rPr>
                        <a:t> Search in</a:t>
                      </a: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="1" baseline="0" dirty="0" smtClean="0">
                          <a:latin typeface="+mj-lt"/>
                          <a:cs typeface="Times" pitchFamily="18" charset="0"/>
                        </a:rPr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3" y="185968"/>
            <a:ext cx="6153912" cy="77724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47807" y="185968"/>
            <a:ext cx="27846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atin typeface="Futura Lt BT" panose="020B0402020204020303"/>
              </a:rPr>
              <a:t>Lesson Learned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0" y="248576"/>
            <a:ext cx="6153912" cy="777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2515" y="229866"/>
            <a:ext cx="542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Futura Lt BT" panose="020B0402020204020303" pitchFamily="34" charset="0"/>
              </a:rPr>
              <a:t>Problem</a:t>
            </a:r>
            <a:endParaRPr lang="en-US" sz="3200" dirty="0">
              <a:latin typeface="Futura Lt BT" panose="020B04020202040203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76" y="2145195"/>
            <a:ext cx="25241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4" y="1560344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1335" y="173112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2" y="2607095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42" y="3608044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1336" y="2688323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31336" y="3649109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30" y="4240880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31336" y="4609895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30" y="5502129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1336" y="5570681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79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Problem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4" y="1726421"/>
            <a:ext cx="651019" cy="65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668" y="172642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668" y="268273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668" y="3644172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668" y="45883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668" y="554780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326209"/>
            <a:ext cx="6153912" cy="777240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332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Idea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2682739"/>
            <a:ext cx="651019" cy="651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3631220"/>
            <a:ext cx="651019" cy="6510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4616473"/>
            <a:ext cx="651019" cy="6510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43" y="5546619"/>
            <a:ext cx="651019" cy="6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97523" y="2022574"/>
            <a:ext cx="10515600" cy="2957390"/>
          </a:xfrm>
        </p:spPr>
        <p:txBody>
          <a:bodyPr>
            <a:normAutofit/>
          </a:bodyPr>
          <a:lstStyle/>
          <a:p>
            <a:r>
              <a:rPr lang="en-US" sz="2000" smtClean="0">
                <a:latin typeface="Futura Lt BT" panose="020B0402020204020303"/>
              </a:rPr>
              <a:t>Create a new website build on ASP.Net MVC 4, Entity Framework(EF) 5, Ajax, Jquery etc …</a:t>
            </a:r>
          </a:p>
          <a:p>
            <a:r>
              <a:rPr lang="en-US" sz="2000" smtClean="0">
                <a:latin typeface="Futura Lt BT" panose="020B0402020204020303"/>
              </a:rPr>
              <a:t>It has </a:t>
            </a:r>
            <a:r>
              <a:rPr lang="en-US" sz="2000">
                <a:latin typeface="Futura Lt BT" panose="020B0402020204020303"/>
              </a:rPr>
              <a:t>main features of existing </a:t>
            </a:r>
            <a:r>
              <a:rPr lang="en-US" sz="2000" smtClean="0">
                <a:latin typeface="Futura Lt BT" panose="020B0402020204020303"/>
              </a:rPr>
              <a:t>website </a:t>
            </a:r>
            <a:r>
              <a:rPr lang="en-US" sz="2000">
                <a:latin typeface="Futura Lt BT" panose="020B0402020204020303"/>
              </a:rPr>
              <a:t>such as easy to manage than traditional methods, online data storage and centralized etc</a:t>
            </a:r>
            <a:r>
              <a:rPr lang="en-US" sz="2000" smtClean="0">
                <a:latin typeface="Futura Lt BT" panose="020B0402020204020303"/>
              </a:rPr>
              <a:t>…</a:t>
            </a:r>
          </a:p>
          <a:p>
            <a:pPr lvl="0"/>
            <a:r>
              <a:rPr lang="en-US" sz="2000">
                <a:latin typeface="Futura Lt BT" panose="020B0402020204020303"/>
              </a:rPr>
              <a:t>Lawyers can work more effective, easier and simpler way without remember schedule and operation event</a:t>
            </a:r>
            <a:r>
              <a:rPr lang="en-US" sz="2000" smtClean="0">
                <a:latin typeface="Futura Lt BT" panose="020B0402020204020303"/>
              </a:rPr>
              <a:t>.</a:t>
            </a:r>
          </a:p>
          <a:p>
            <a:pPr lvl="0"/>
            <a:r>
              <a:rPr lang="en-US" sz="2000">
                <a:latin typeface="Futura Lt BT" panose="020B0402020204020303"/>
              </a:rPr>
              <a:t>Law firm can manage all information like case, customer, staff service and office easier.</a:t>
            </a:r>
          </a:p>
          <a:p>
            <a:pPr lvl="0"/>
            <a:r>
              <a:rPr lang="en-US" sz="2000">
                <a:latin typeface="Futura Lt BT" panose="020B0402020204020303"/>
              </a:rPr>
              <a:t>Accounting easier with auto statistical in every year</a:t>
            </a:r>
            <a:r>
              <a:rPr lang="en-US" sz="2000" smtClean="0">
                <a:latin typeface="Futura Lt BT" panose="020B0402020204020303"/>
              </a:rPr>
              <a:t>.</a:t>
            </a:r>
            <a:endParaRPr lang="en-US" sz="2000">
              <a:latin typeface="Futura Lt BT" panose="020B0402020204020303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" y="312141"/>
            <a:ext cx="6153912" cy="777240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5696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smtClean="0">
                <a:ln w="0"/>
                <a:latin typeface="Futura Lt BT" panose="020B0402020204020303"/>
                <a:cs typeface="+mn-cs"/>
              </a:rPr>
              <a:t>Solution</a:t>
            </a:r>
            <a:endParaRPr lang="vi-VN" sz="3200" dirty="0">
              <a:ln w="0"/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993" y="4500017"/>
            <a:ext cx="22455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0454679"/>
              </p:ext>
            </p:extLst>
          </p:nvPr>
        </p:nvGraphicFramePr>
        <p:xfrm>
          <a:off x="3191558" y="1637456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" y="21480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-0.32825 -0.01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1174</Words>
  <Application>Microsoft Office PowerPoint</Application>
  <PresentationFormat>Widescreen</PresentationFormat>
  <Paragraphs>362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Futura Lt BT</vt:lpstr>
      <vt:lpstr>MS Mincho</vt:lpstr>
      <vt:lpstr>Arial</vt:lpstr>
      <vt:lpstr>Calibri</vt:lpstr>
      <vt:lpstr>Calibri Light</vt:lpstr>
      <vt:lpstr>Futura</vt:lpstr>
      <vt:lpstr>Tahoma</vt:lpstr>
      <vt:lpstr>Times</vt:lpstr>
      <vt:lpstr>Times New Roman</vt:lpstr>
      <vt:lpstr>Wingdings</vt:lpstr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Khiêm Tomi</cp:lastModifiedBy>
  <cp:revision>66</cp:revision>
  <dcterms:created xsi:type="dcterms:W3CDTF">2014-12-15T15:13:25Z</dcterms:created>
  <dcterms:modified xsi:type="dcterms:W3CDTF">2014-12-16T13:43:21Z</dcterms:modified>
</cp:coreProperties>
</file>